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81DB7B-4CBB-4749-BF92-B0D4F53B37E7}" type="datetimeFigureOut">
              <a:rPr lang="ru-RU" smtClean="0"/>
              <a:t>04.02.2012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374530-4A95-439A-AE69-E1C0C47BF18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1128722"/>
          </a:xfrm>
        </p:spPr>
        <p:txBody>
          <a:bodyPr/>
          <a:lstStyle/>
          <a:p>
            <a:pPr algn="ctr"/>
            <a:r>
              <a:rPr lang="ru-RU" dirty="0" smtClean="0"/>
              <a:t>ФИНАЛ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25321" y="1495701"/>
            <a:ext cx="4459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A.S. Pushkin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13771" y="3148612"/>
            <a:ext cx="2682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Clothes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0317" y="4071942"/>
            <a:ext cx="1835567" cy="7848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Fauna</a:t>
            </a:r>
            <a:endParaRPr lang="ru-RU" sz="4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3006" y="2357430"/>
            <a:ext cx="2643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History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60319" y="5085184"/>
            <a:ext cx="2227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Rivers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1128722"/>
          </a:xfrm>
        </p:spPr>
        <p:txBody>
          <a:bodyPr/>
          <a:lstStyle/>
          <a:p>
            <a:pPr algn="ctr"/>
            <a:r>
              <a:rPr lang="ru-RU" dirty="0" smtClean="0"/>
              <a:t>ФИНАЛ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214554"/>
            <a:ext cx="84691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Where and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when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was he married?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1128722"/>
          </a:xfrm>
        </p:spPr>
        <p:txBody>
          <a:bodyPr/>
          <a:lstStyle/>
          <a:p>
            <a:pPr algn="ctr"/>
            <a:r>
              <a:rPr lang="ru-RU" dirty="0" smtClean="0"/>
              <a:t>ФИНАЛ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643050"/>
            <a:ext cx="814393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When did Ivan the Terrible become the first Russian tsar?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1128722"/>
          </a:xfrm>
        </p:spPr>
        <p:txBody>
          <a:bodyPr/>
          <a:lstStyle/>
          <a:p>
            <a:pPr algn="ctr"/>
            <a:r>
              <a:rPr lang="ru-RU" dirty="0" smtClean="0"/>
              <a:t>ФИНАЛ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643050"/>
            <a:ext cx="81439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ancient Rome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clothes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1128722"/>
          </a:xfrm>
        </p:spPr>
        <p:txBody>
          <a:bodyPr/>
          <a:lstStyle/>
          <a:p>
            <a:pPr algn="ctr"/>
            <a:r>
              <a:rPr lang="ru-RU" dirty="0" smtClean="0"/>
              <a:t>ФИНАЛ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44824"/>
            <a:ext cx="8604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How is the beaver`s </a:t>
            </a:r>
            <a:r>
              <a:rPr lang="en-US" sz="5400" b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house called?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1648" cy="1128722"/>
          </a:xfrm>
        </p:spPr>
        <p:txBody>
          <a:bodyPr/>
          <a:lstStyle/>
          <a:p>
            <a:pPr algn="ctr"/>
            <a:r>
              <a:rPr lang="ru-RU" dirty="0" smtClean="0"/>
              <a:t>ФИНАЛ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643050"/>
            <a:ext cx="81439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 longest river in the world?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50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ФИНАЛ</vt:lpstr>
      <vt:lpstr>ФИНАЛ</vt:lpstr>
      <vt:lpstr>ФИНАЛ</vt:lpstr>
      <vt:lpstr>ФИНАЛ</vt:lpstr>
      <vt:lpstr>ФИНАЛ</vt:lpstr>
      <vt:lpstr>ФИНАЛ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ФИНАЛ</dc:title>
  <dc:creator>Admin</dc:creator>
  <cp:lastModifiedBy>Дмитрий Каленюк</cp:lastModifiedBy>
  <cp:revision>9</cp:revision>
  <dcterms:created xsi:type="dcterms:W3CDTF">2010-12-22T18:36:27Z</dcterms:created>
  <dcterms:modified xsi:type="dcterms:W3CDTF">2012-02-04T09:00:46Z</dcterms:modified>
</cp:coreProperties>
</file>