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6" r:id="rId6"/>
    <p:sldId id="27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sz="6000" dirty="0" smtClean="0"/>
              <a:t>Мир профессий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Районная конкурс летних игр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14480" y="214290"/>
            <a:ext cx="3357586" cy="561364"/>
          </a:xfrm>
          <a:prstGeom prst="rect">
            <a:avLst/>
          </a:prstGeom>
        </p:spPr>
        <p:txBody>
          <a:bodyPr vert="horz" lIns="91440" tIns="45720" rIns="91440" bIns="9144" rtlCol="0" anchor="b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МОУ СОШ № 118</a:t>
            </a: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86117" y="4572008"/>
            <a:ext cx="4357718" cy="632802"/>
          </a:xfrm>
          <a:prstGeom prst="rect">
            <a:avLst/>
          </a:prstGeom>
        </p:spPr>
        <p:txBody>
          <a:bodyPr vert="horz" lIns="91440" tIns="45720" rIns="91440" bIns="9144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Автор проекта: Юрин  Виталий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cap="all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Руководитель: Курбатова Е.В. </a:t>
            </a: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16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Лагерь 2012\Новая папка (2)\DSCN03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06489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14678" y="5286388"/>
            <a:ext cx="4677734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Наша команда «Пилоты»</a:t>
            </a:r>
            <a:endParaRPr kumimoji="0" lang="ru-RU" sz="2800" b="0" i="0" u="none" strike="noStrike" kern="1200" cap="all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70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J:\Лагерь 2012\Новая папка (2)\DSCN03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39577"/>
            <a:ext cx="7241953" cy="407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14744" y="5286388"/>
            <a:ext cx="4000528" cy="54864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Визитная карточка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305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5357826"/>
            <a:ext cx="5429288" cy="100013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Быстро думай, размышляй!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Правильный ответ давай!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146" name="Picture 2" descr="J:\Лагерь 2012\Новая папка (2)\DSCN03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3798968" cy="21369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J:\Лагерь 2012\Новая папка (2)\DSCN03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7424" y="1875725"/>
            <a:ext cx="3624583" cy="2873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545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5715016"/>
            <a:ext cx="7520940" cy="54864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Творчество  нам помогает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Picture 2" descr="J:\Лагерь 2012\Новая папка (2)\DSCN03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5017040" cy="282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J:\Лагерь 2012\Новая папка (2)\DSCN03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36912"/>
            <a:ext cx="5040561" cy="283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49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429264"/>
            <a:ext cx="4214842" cy="54864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Ура! Мы победители!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700" y="620687"/>
            <a:ext cx="7695707" cy="432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641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</TotalTime>
  <Words>38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 Мир профессий</vt:lpstr>
      <vt:lpstr>Слайд 2</vt:lpstr>
      <vt:lpstr>Визитная карточка</vt:lpstr>
      <vt:lpstr>Быстро думай, размышляй! Правильный ответ давай!</vt:lpstr>
      <vt:lpstr>Творчество  нам помогает</vt:lpstr>
      <vt:lpstr>Ура! Мы победители!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Мир профессий</dc:title>
  <dc:creator>Моя семья Юриных</dc:creator>
  <cp:lastModifiedBy>User</cp:lastModifiedBy>
  <cp:revision>3</cp:revision>
  <dcterms:created xsi:type="dcterms:W3CDTF">2012-07-13T10:06:04Z</dcterms:created>
  <dcterms:modified xsi:type="dcterms:W3CDTF">2012-07-13T18:06:55Z</dcterms:modified>
</cp:coreProperties>
</file>