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444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92E2A-9DC7-488E-9C12-845C913FDBAA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19162-E901-46FA-96F3-4EEAA5D5B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19162-E901-46FA-96F3-4EEAA5D5B76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19162-E901-46FA-96F3-4EEAA5D5B76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01599DE-1110-4BAA-9C96-20B95A0170D2}" type="datetimeFigureOut">
              <a:rPr lang="ru-RU" smtClean="0"/>
              <a:pPr/>
              <a:t>16.07.2012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9F7D6D0-63C2-4CA4-8752-C77AFB965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DIE FERIEN,ADE 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ФОТКИ\Прогулка по набережной!\Горы 2009!!!!\горы.май2009\семашко-каменистая\IMG_1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429000"/>
            <a:ext cx="3143272" cy="2357454"/>
          </a:xfrm>
          <a:prstGeom prst="rect">
            <a:avLst/>
          </a:prstGeom>
          <a:noFill/>
        </p:spPr>
      </p:pic>
      <p:pic>
        <p:nvPicPr>
          <p:cNvPr id="1027" name="Picture 3" descr="C:\Users\1\Desktop\ФОТКИ\Прогулка по набережной!\IMG_09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000240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den </a:t>
            </a:r>
            <a:r>
              <a:rPr lang="en-US" dirty="0" err="1" smtClean="0"/>
              <a:t>Sommerferien</a:t>
            </a:r>
            <a:endParaRPr lang="ru-RU" dirty="0"/>
          </a:p>
        </p:txBody>
      </p:sp>
      <p:pic>
        <p:nvPicPr>
          <p:cNvPr id="4" name="Содержимое 3" descr="IMG_145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45608" y="1609725"/>
            <a:ext cx="2997204" cy="22479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den </a:t>
            </a:r>
            <a:r>
              <a:rPr lang="en-US" dirty="0" err="1" smtClean="0"/>
              <a:t>sommerferien</a:t>
            </a:r>
            <a:r>
              <a:rPr lang="en-US" dirty="0" smtClean="0"/>
              <a:t>  </a:t>
            </a:r>
            <a:r>
              <a:rPr lang="en-US" dirty="0" err="1" smtClean="0"/>
              <a:t>kann</a:t>
            </a:r>
            <a:r>
              <a:rPr lang="en-US" dirty="0" smtClean="0"/>
              <a:t> man </a:t>
            </a:r>
            <a:r>
              <a:rPr lang="en-US" dirty="0" err="1" smtClean="0"/>
              <a:t>Sehenswurdigkeiten</a:t>
            </a:r>
            <a:r>
              <a:rPr lang="en-US" dirty="0" smtClean="0"/>
              <a:t> </a:t>
            </a:r>
            <a:r>
              <a:rPr lang="en-US" dirty="0" err="1" smtClean="0"/>
              <a:t>bewundern</a:t>
            </a:r>
            <a:r>
              <a:rPr lang="en-US" dirty="0" smtClean="0"/>
              <a:t> …</a:t>
            </a:r>
            <a:endParaRPr lang="ru-RU" dirty="0"/>
          </a:p>
        </p:txBody>
      </p:sp>
      <p:pic>
        <p:nvPicPr>
          <p:cNvPr id="6" name="Содержимое 5" descr="IMG_165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57422" y="1857364"/>
            <a:ext cx="323852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den </a:t>
            </a:r>
            <a:r>
              <a:rPr lang="en-US" dirty="0" err="1" smtClean="0"/>
              <a:t>sommerferien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die </a:t>
            </a:r>
            <a:r>
              <a:rPr lang="en-US" dirty="0" err="1" smtClean="0"/>
              <a:t>Natur</a:t>
            </a:r>
            <a:r>
              <a:rPr lang="en-US" dirty="0" smtClean="0"/>
              <a:t> </a:t>
            </a:r>
            <a:r>
              <a:rPr lang="en-US" dirty="0" err="1" smtClean="0"/>
              <a:t>bewundern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IMG_15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5012276" cy="37592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den </a:t>
            </a:r>
            <a:r>
              <a:rPr lang="en-US" dirty="0" err="1" smtClean="0"/>
              <a:t>sommerferien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man in den </a:t>
            </a:r>
            <a:r>
              <a:rPr lang="en-US" dirty="0" err="1" smtClean="0"/>
              <a:t>bergen</a:t>
            </a:r>
            <a:r>
              <a:rPr lang="en-US" dirty="0" smtClean="0"/>
              <a:t> die </a:t>
            </a:r>
            <a:r>
              <a:rPr lang="en-US" dirty="0" err="1" smtClean="0"/>
              <a:t>natur</a:t>
            </a:r>
            <a:r>
              <a:rPr lang="en-US" dirty="0" smtClean="0"/>
              <a:t> </a:t>
            </a:r>
            <a:r>
              <a:rPr lang="en-US" dirty="0" err="1" smtClean="0"/>
              <a:t>geniessen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IMG_15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5"/>
            <a:ext cx="2786082" cy="2089562"/>
          </a:xfrm>
        </p:spPr>
      </p:pic>
      <p:pic>
        <p:nvPicPr>
          <p:cNvPr id="5" name="Содержимое 3" descr="IMG_09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357562"/>
            <a:ext cx="3214710" cy="241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37</Words>
  <Application>Microsoft Office PowerPoint</Application>
  <PresentationFormat>Экран (4:3)</PresentationFormat>
  <Paragraphs>7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DIE FERIEN,ADE !</vt:lpstr>
      <vt:lpstr>In den Sommerferien</vt:lpstr>
      <vt:lpstr>In den sommerferien  kann man Sehenswurdigkeiten bewundern …</vt:lpstr>
      <vt:lpstr>In den sommerferien kann man die Natur bewundern.</vt:lpstr>
      <vt:lpstr>In den sommerferien kann man in den bergen die natur geniessen.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FERIEN,ADE !</dc:title>
  <dc:creator>1</dc:creator>
  <cp:lastModifiedBy>Сохадзе </cp:lastModifiedBy>
  <cp:revision>7</cp:revision>
  <dcterms:created xsi:type="dcterms:W3CDTF">2009-07-29T08:05:47Z</dcterms:created>
  <dcterms:modified xsi:type="dcterms:W3CDTF">2012-07-16T07:40:43Z</dcterms:modified>
</cp:coreProperties>
</file>