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BB24D0B-7F31-41FF-9287-DFBE9B6C82F6}" type="datetimeFigureOut">
              <a:rPr lang="ru-RU" smtClean="0"/>
              <a:pPr/>
              <a:t>17.07.2012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296ABB2-EDAB-4D69-AA42-C4F2EADCA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46.xml"/><Relationship Id="rId1" Type="http://schemas.openxmlformats.org/officeDocument/2006/relationships/themeOverride" Target="../theme/themeOverrid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4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37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oskva.jpg"/>
          <p:cNvPicPr>
            <a:picLocks noChangeAspect="1"/>
          </p:cNvPicPr>
          <p:nvPr/>
        </p:nvPicPr>
        <p:blipFill>
          <a:blip r:embed="rId3" cstate="email">
            <a:lum bright="40000"/>
          </a:blip>
          <a:stretch>
            <a:fillRect/>
          </a:stretch>
        </p:blipFill>
        <p:spPr>
          <a:xfrm>
            <a:off x="571472" y="285728"/>
            <a:ext cx="8096275" cy="6072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714356"/>
            <a:ext cx="29122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1150 ЛЕТ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4857760"/>
            <a:ext cx="7641707" cy="64633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РОССИЙСКОЙ ГОСУДАРСТВЕННОСТИ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СТАНОВЛЕНИЕ МОСКВЫ</a:t>
            </a:r>
            <a:endParaRPr lang="ru-RU" dirty="0"/>
          </a:p>
        </p:txBody>
      </p:sp>
      <p:pic>
        <p:nvPicPr>
          <p:cNvPr id="4" name="Содержимое 3" descr="Mos6_1_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714744" y="928670"/>
            <a:ext cx="1643074" cy="558645"/>
          </a:xfrm>
          <a:prstGeom prst="rect">
            <a:avLst/>
          </a:prstGeom>
        </p:spPr>
      </p:pic>
      <p:pic>
        <p:nvPicPr>
          <p:cNvPr id="6" name="Содержимое 5" descr="кремль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28596" y="2285992"/>
            <a:ext cx="4038600" cy="2690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кремль 15 век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2214554"/>
            <a:ext cx="3863942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071538" y="5143512"/>
            <a:ext cx="25907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Кремль со всех сторон</a:t>
            </a:r>
          </a:p>
          <a:p>
            <a:r>
              <a:rPr lang="ru-RU" dirty="0" smtClean="0"/>
              <a:t>Окружён стеной,</a:t>
            </a:r>
          </a:p>
          <a:p>
            <a:r>
              <a:rPr lang="ru-RU" dirty="0" smtClean="0"/>
              <a:t>А стена – Москвой,</a:t>
            </a:r>
          </a:p>
          <a:p>
            <a:r>
              <a:rPr lang="ru-RU" dirty="0" smtClean="0"/>
              <a:t>А Москва – страной.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МОСКВА СЕГОДНЯ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спасская башня1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214282" y="1857364"/>
            <a:ext cx="4788974" cy="35917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спасская башня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5151302" y="1600200"/>
            <a:ext cx="303239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МОСКВА СЕГОДНЯ</a:t>
            </a:r>
            <a:endParaRPr lang="ru-RU" dirty="0"/>
          </a:p>
        </p:txBody>
      </p:sp>
      <p:pic>
        <p:nvPicPr>
          <p:cNvPr id="9" name="Содержимое 8" descr="красная площадь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042329" y="1600200"/>
            <a:ext cx="7059341" cy="470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МОСКВА СЕГОДНЯ</a:t>
            </a:r>
            <a:endParaRPr lang="ru-RU" dirty="0"/>
          </a:p>
        </p:txBody>
      </p:sp>
      <p:pic>
        <p:nvPicPr>
          <p:cNvPr id="4" name="Содержимое 3" descr="василий блаженны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275538"/>
            <a:ext cx="6929485" cy="5197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МОСКВА СЕГОДНЯ</a:t>
            </a:r>
            <a:endParaRPr lang="ru-RU" dirty="0"/>
          </a:p>
        </p:txBody>
      </p:sp>
      <p:pic>
        <p:nvPicPr>
          <p:cNvPr id="4" name="Содержимое 3" descr="1339672940_lenin_tampereclub_ru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00628" y="1500174"/>
            <a:ext cx="3458630" cy="25939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89_6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00364" y="4357694"/>
            <a:ext cx="3222708" cy="2232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Москва_Красная_Площадь_Памятник_Минину_и_Пожарскому_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63966" y="1400336"/>
            <a:ext cx="3607968" cy="26716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МОСКВА СЕГОДНЯ</a:t>
            </a:r>
            <a:endParaRPr lang="ru-RU" dirty="0"/>
          </a:p>
        </p:txBody>
      </p:sp>
      <p:pic>
        <p:nvPicPr>
          <p:cNvPr id="4" name="Содержимое 3" descr="соборная площад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643050"/>
            <a:ext cx="8133146" cy="4333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МОСКВА СЕГОДНЯ</a:t>
            </a:r>
            <a:endParaRPr lang="ru-RU" dirty="0"/>
          </a:p>
        </p:txBody>
      </p:sp>
      <p:pic>
        <p:nvPicPr>
          <p:cNvPr id="4" name="Содержимое 3" descr="kolok.bmp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72066" y="1500174"/>
            <a:ext cx="3263334" cy="470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царь пушк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2428868"/>
            <a:ext cx="4357790" cy="2906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МОСКВА СЕГОДНЯ</a:t>
            </a:r>
            <a:endParaRPr lang="ru-RU" dirty="0"/>
          </a:p>
        </p:txBody>
      </p:sp>
      <p:pic>
        <p:nvPicPr>
          <p:cNvPr id="4" name="Содержимое 3" descr="0010-009-Vechnyj-ogon-na-mogile-neizvestnogo-soldata-u-kremlevskoj-sten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1" y="1357298"/>
            <a:ext cx="8032352" cy="50840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МОСКВА СЕГОДНЯ</a:t>
            </a:r>
            <a:endParaRPr lang="ru-RU" dirty="0"/>
          </a:p>
        </p:txBody>
      </p:sp>
      <p:pic>
        <p:nvPicPr>
          <p:cNvPr id="4" name="Содержимое 3" descr="moscow-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3820" y="1428735"/>
            <a:ext cx="7108642" cy="4976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МОСКВА СЕГОДНЯ</a:t>
            </a:r>
            <a:endParaRPr lang="ru-RU" dirty="0"/>
          </a:p>
        </p:txBody>
      </p:sp>
      <p:pic>
        <p:nvPicPr>
          <p:cNvPr id="4" name="Содержимое 3" descr="vokz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357298"/>
            <a:ext cx="7380719" cy="5128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рюр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61344"/>
            <a:ext cx="7239000" cy="434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500298" y="500042"/>
            <a:ext cx="25811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РЮРИК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МОСКВА СЕГОДНЯ</a:t>
            </a:r>
            <a:endParaRPr lang="ru-RU" dirty="0"/>
          </a:p>
        </p:txBody>
      </p:sp>
      <p:pic>
        <p:nvPicPr>
          <p:cNvPr id="7" name="Содержимое 6" descr="академия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939935" y="1600200"/>
            <a:ext cx="3073129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f34a5c5f3cd2be30fcf6d6979bb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81682" y="1600200"/>
            <a:ext cx="377163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МОСКВА СЕГОДНЯ</a:t>
            </a:r>
            <a:endParaRPr lang="ru-RU" dirty="0"/>
          </a:p>
        </p:txBody>
      </p:sp>
      <p:pic>
        <p:nvPicPr>
          <p:cNvPr id="9" name="Содержимое 8" descr="мгу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9" y="1500173"/>
            <a:ext cx="7215238" cy="49941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МОСКВА СЕГОДНЯ</a:t>
            </a:r>
            <a:endParaRPr lang="ru-RU" dirty="0"/>
          </a:p>
        </p:txBody>
      </p:sp>
      <p:pic>
        <p:nvPicPr>
          <p:cNvPr id="4" name="Содержимое 3" descr="третьяковка.jpg"/>
          <p:cNvPicPr>
            <a:picLocks noGrp="1" noChangeAspect="1"/>
          </p:cNvPicPr>
          <p:nvPr>
            <p:ph idx="1"/>
          </p:nvPr>
        </p:nvPicPr>
        <p:blipFill>
          <a:blip r:embed="rId2"/>
          <a:srcRect t="6339"/>
          <a:stretch>
            <a:fillRect/>
          </a:stretch>
        </p:blipFill>
        <p:spPr>
          <a:xfrm>
            <a:off x="428596" y="1285860"/>
            <a:ext cx="8062097" cy="5022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Москва – наша гордость и сила!</a:t>
            </a:r>
          </a:p>
          <a:p>
            <a:pPr>
              <a:buNone/>
            </a:pPr>
            <a:r>
              <a:rPr lang="ru-RU" dirty="0" smtClean="0"/>
              <a:t>Нет у силы такой берегов.</a:t>
            </a:r>
          </a:p>
          <a:p>
            <a:pPr>
              <a:buNone/>
            </a:pPr>
            <a:r>
              <a:rPr lang="ru-RU" dirty="0" smtClean="0"/>
              <a:t>Ты – заступница нашей России,</a:t>
            </a:r>
          </a:p>
          <a:p>
            <a:pPr>
              <a:buNone/>
            </a:pPr>
            <a:r>
              <a:rPr lang="ru-RU" dirty="0" smtClean="0"/>
              <a:t>Главный город на веки веков!</a:t>
            </a:r>
            <a:endParaRPr lang="ru-RU" dirty="0"/>
          </a:p>
        </p:txBody>
      </p:sp>
      <p:pic>
        <p:nvPicPr>
          <p:cNvPr id="6" name="Содержимое 5" descr="moskva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86248" y="1357298"/>
            <a:ext cx="4429156" cy="39370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МОСКВА</a:t>
            </a: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2976" y="5357826"/>
            <a:ext cx="60083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Презентацию подготовила</a:t>
            </a:r>
          </a:p>
          <a:p>
            <a:r>
              <a:rPr lang="ru-RU" dirty="0" smtClean="0"/>
              <a:t>Шапиро Елена Николаевна</a:t>
            </a:r>
          </a:p>
          <a:p>
            <a:r>
              <a:rPr lang="ru-RU" dirty="0" smtClean="0"/>
              <a:t>Санкт-Петербург, г. </a:t>
            </a:r>
            <a:r>
              <a:rPr lang="ru-RU" dirty="0" err="1" smtClean="0"/>
              <a:t>Зеленогорск</a:t>
            </a:r>
            <a:r>
              <a:rPr lang="ru-RU" dirty="0" smtClean="0"/>
              <a:t>, ГБСКОУ школа № 69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1571612"/>
            <a:ext cx="473078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moskva.jpg"/>
          <p:cNvPicPr>
            <a:picLocks noChangeAspect="1"/>
          </p:cNvPicPr>
          <p:nvPr/>
        </p:nvPicPr>
        <p:blipFill>
          <a:blip r:embed="rId2" cstate="email">
            <a:lum bright="40000"/>
          </a:blip>
          <a:stretch>
            <a:fillRect/>
          </a:stretch>
        </p:blipFill>
        <p:spPr>
          <a:xfrm>
            <a:off x="0" y="357166"/>
            <a:ext cx="7953431" cy="5965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500042"/>
            <a:ext cx="5359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Русские князья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Содержимое 6" descr="олег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785786" y="1643049"/>
            <a:ext cx="1630467" cy="22706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игорь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000364" y="1571612"/>
            <a:ext cx="1685504" cy="22812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ольга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429256" y="1571612"/>
            <a:ext cx="1944690" cy="22325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святослав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85720" y="4000504"/>
            <a:ext cx="2301880" cy="23018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ярослав мудрый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86050" y="4000504"/>
            <a:ext cx="1864568" cy="23717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александр невский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000628" y="4071942"/>
            <a:ext cx="2656048" cy="20431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moskva.jpg"/>
          <p:cNvPicPr>
            <a:picLocks noChangeAspect="1"/>
          </p:cNvPicPr>
          <p:nvPr/>
        </p:nvPicPr>
        <p:blipFill>
          <a:blip r:embed="rId2" cstate="email">
            <a:lum brigh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071670" y="1285860"/>
            <a:ext cx="3214710" cy="3571900"/>
          </a:xfrm>
          <a:prstGeom prst="flowChartPunchedTape">
            <a:avLst/>
          </a:prstGeom>
          <a:solidFill>
            <a:schemeClr val="bg1">
              <a:lumMod val="95000"/>
              <a:alpha val="96078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1400" b="1" i="1" dirty="0" smtClean="0">
                <a:latin typeface="Arial Black" pitchFamily="34" charset="0"/>
              </a:rPr>
              <a:t> </a:t>
            </a:r>
          </a:p>
          <a:p>
            <a:pPr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Arial Black" pitchFamily="34" charset="0"/>
              </a:rPr>
              <a:t>              </a:t>
            </a:r>
            <a:r>
              <a:rPr lang="ru-RU" sz="1600" b="1" i="1" dirty="0" smtClean="0">
                <a:solidFill>
                  <a:srgbClr val="002060"/>
                </a:solidFill>
                <a:latin typeface="Arial Black" pitchFamily="34" charset="0"/>
              </a:rPr>
              <a:t>СРЕДИ МНОГИХ     ГОРОДОВ </a:t>
            </a:r>
          </a:p>
          <a:p>
            <a:pPr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Arial Black" pitchFamily="34" charset="0"/>
              </a:rPr>
              <a:t>                           ВСЕЛЕННОЙ,</a:t>
            </a:r>
          </a:p>
          <a:p>
            <a:pPr>
              <a:buNone/>
            </a:pPr>
            <a:endParaRPr lang="ru-RU" sz="1600" b="1" i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Arial Black" pitchFamily="34" charset="0"/>
              </a:rPr>
              <a:t>            ПОХОЖИХ И РАЗЛИЧНЫХ </a:t>
            </a:r>
          </a:p>
          <a:p>
            <a:pPr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Arial Black" pitchFamily="34" charset="0"/>
              </a:rPr>
              <a:t>                           МЕЖ СОБОЙ,</a:t>
            </a:r>
          </a:p>
          <a:p>
            <a:pPr>
              <a:buNone/>
            </a:pPr>
            <a:endParaRPr lang="ru-RU" sz="1600" b="1" i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Arial Black" pitchFamily="34" charset="0"/>
              </a:rPr>
              <a:t>            ОДИН ЕСТЬ ГОРОД, </a:t>
            </a:r>
          </a:p>
          <a:p>
            <a:pPr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Arial Black" pitchFamily="34" charset="0"/>
              </a:rPr>
              <a:t>      НАВСЕГДА НЕТЛЕННЫЙ, </a:t>
            </a:r>
          </a:p>
          <a:p>
            <a:pPr>
              <a:buNone/>
            </a:pPr>
            <a:endParaRPr lang="ru-RU" sz="1600" b="1" i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Arial Black" pitchFamily="34" charset="0"/>
              </a:rPr>
              <a:t>                    С НЕПОВТОРИМОЙ </a:t>
            </a:r>
          </a:p>
          <a:p>
            <a:pPr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Arial Black" pitchFamily="34" charset="0"/>
              </a:rPr>
              <a:t>         СКАЗОЧНОЙ СУДЬБОЙ.</a:t>
            </a:r>
            <a:endParaRPr lang="ru-RU" sz="1600" b="1" i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00364" y="428604"/>
            <a:ext cx="30861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МОСКВА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ОСНОВАНИЕ МОСКВЫ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долгорукий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57158" y="1857364"/>
            <a:ext cx="4097179" cy="3714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Содержимое 7" descr="МОСКВА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72088" y="2143116"/>
            <a:ext cx="4091306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Mos6_1_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786182" y="1000109"/>
            <a:ext cx="1440000" cy="52426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ОСНОВАНИЕ МОСКВЫ</a:t>
            </a:r>
            <a:endParaRPr lang="ru-RU" dirty="0"/>
          </a:p>
        </p:txBody>
      </p:sp>
      <p:pic>
        <p:nvPicPr>
          <p:cNvPr id="6" name="Содержимое 5" descr="невский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15925" y="1553369"/>
            <a:ext cx="3810000" cy="4318000"/>
          </a:xfrm>
        </p:spPr>
      </p:pic>
      <p:pic>
        <p:nvPicPr>
          <p:cNvPr id="7" name="Содержимое 6" descr="даниил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438184" y="1571613"/>
            <a:ext cx="2848591" cy="4143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Mos6_1_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786182" y="1000109"/>
            <a:ext cx="1440000" cy="52426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Mos6_1_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786182" y="928670"/>
            <a:ext cx="1440000" cy="5242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СТАНОВЛЕНИЕ МОСКВЫ</a:t>
            </a:r>
            <a:endParaRPr lang="ru-RU" dirty="0"/>
          </a:p>
        </p:txBody>
      </p:sp>
      <p:pic>
        <p:nvPicPr>
          <p:cNvPr id="5" name="Содержимое 4" descr="moskva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lum bright="40000"/>
          </a:blip>
          <a:stretch>
            <a:fillRect/>
          </a:stretch>
        </p:blipFill>
        <p:spPr>
          <a:xfrm>
            <a:off x="142844" y="1357297"/>
            <a:ext cx="8858311" cy="5357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дмитрий донской.jpg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2285984" y="1285860"/>
            <a:ext cx="4359280" cy="54278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СТАНОВЛЕНИЕ МОСКВЫ</a:t>
            </a:r>
            <a:endParaRPr lang="ru-RU" dirty="0"/>
          </a:p>
        </p:txBody>
      </p:sp>
      <p:pic>
        <p:nvPicPr>
          <p:cNvPr id="7" name="Содержимое 6" descr="14 век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28728" y="1571612"/>
            <a:ext cx="6357982" cy="4553837"/>
          </a:xfrm>
        </p:spPr>
      </p:pic>
      <p:pic>
        <p:nvPicPr>
          <p:cNvPr id="8" name="Рисунок 7" descr="Mos6_1_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786182" y="1000108"/>
            <a:ext cx="1440000" cy="52426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СТАНОВЛЕНИЕ МОСКВЫ</a:t>
            </a:r>
            <a:endParaRPr lang="ru-RU" dirty="0"/>
          </a:p>
        </p:txBody>
      </p:sp>
      <p:pic>
        <p:nvPicPr>
          <p:cNvPr id="5" name="Содержимое 4" descr="иван 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357290" y="1623816"/>
            <a:ext cx="6143668" cy="4563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Mos6_1_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786182" y="1000108"/>
            <a:ext cx="1440000" cy="52426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2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3.xml><?xml version="1.0" encoding="utf-8"?>
<a:themeOverride xmlns:a="http://schemas.openxmlformats.org/drawingml/2006/main">
  <a:clrScheme name="Другая 4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3ECCB4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234</TotalTime>
  <Words>138</Words>
  <Application>Microsoft Office PowerPoint</Application>
  <PresentationFormat>Экран (4:3)</PresentationFormat>
  <Paragraphs>49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Тема Office</vt:lpstr>
      <vt:lpstr>Изящная</vt:lpstr>
      <vt:lpstr>Открытая</vt:lpstr>
      <vt:lpstr>Официальная</vt:lpstr>
      <vt:lpstr>Апекс</vt:lpstr>
      <vt:lpstr>Слайд 1</vt:lpstr>
      <vt:lpstr>Слайд 2</vt:lpstr>
      <vt:lpstr>Слайд 3</vt:lpstr>
      <vt:lpstr>Слайд 4</vt:lpstr>
      <vt:lpstr>ОСНОВАНИЕ МОСКВЫ</vt:lpstr>
      <vt:lpstr>ОСНОВАНИЕ МОСКВЫ</vt:lpstr>
      <vt:lpstr>СТАНОВЛЕНИЕ МОСКВЫ</vt:lpstr>
      <vt:lpstr>СТАНОВЛЕНИЕ МОСКВЫ</vt:lpstr>
      <vt:lpstr>СТАНОВЛЕНИЕ МОСКВЫ</vt:lpstr>
      <vt:lpstr>СТАНОВЛЕНИЕ МОСКВЫ</vt:lpstr>
      <vt:lpstr>МОСКВА СЕГОДНЯ</vt:lpstr>
      <vt:lpstr>МОСКВА СЕГОДНЯ</vt:lpstr>
      <vt:lpstr>МОСКВА СЕГОДНЯ</vt:lpstr>
      <vt:lpstr>МОСКВА СЕГОДНЯ</vt:lpstr>
      <vt:lpstr>МОСКВА СЕГОДНЯ</vt:lpstr>
      <vt:lpstr>МОСКВА СЕГОДНЯ</vt:lpstr>
      <vt:lpstr>МОСКВА СЕГОДНЯ</vt:lpstr>
      <vt:lpstr>МОСКВА СЕГОДНЯ</vt:lpstr>
      <vt:lpstr>МОСКВА СЕГОДНЯ</vt:lpstr>
      <vt:lpstr>МОСКВА СЕГОДНЯ</vt:lpstr>
      <vt:lpstr>МОСКВА СЕГОДНЯ</vt:lpstr>
      <vt:lpstr>МОСКВА СЕГОДНЯ</vt:lpstr>
      <vt:lpstr>МОСКВА</vt:lpstr>
      <vt:lpstr>Слайд 24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WIN7XP</dc:creator>
  <cp:lastModifiedBy>WIN7XP</cp:lastModifiedBy>
  <cp:revision>24</cp:revision>
  <dcterms:created xsi:type="dcterms:W3CDTF">2012-07-16T16:06:09Z</dcterms:created>
  <dcterms:modified xsi:type="dcterms:W3CDTF">2012-07-17T16:57:54Z</dcterms:modified>
</cp:coreProperties>
</file>