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C31A4-4449-4E6A-B9C5-560B1F5785A6}" type="datetimeFigureOut">
              <a:rPr lang="ru-RU" smtClean="0"/>
              <a:pPr/>
              <a:t>09.05.2012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E4495-7B11-4D1E-B821-ABAE955A47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C31A4-4449-4E6A-B9C5-560B1F5785A6}" type="datetimeFigureOut">
              <a:rPr lang="ru-RU" smtClean="0"/>
              <a:pPr/>
              <a:t>09.05.2012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E4495-7B11-4D1E-B821-ABAE955A47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C31A4-4449-4E6A-B9C5-560B1F5785A6}" type="datetimeFigureOut">
              <a:rPr lang="ru-RU" smtClean="0"/>
              <a:pPr/>
              <a:t>09.05.2012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E4495-7B11-4D1E-B821-ABAE955A47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C31A4-4449-4E6A-B9C5-560B1F5785A6}" type="datetimeFigureOut">
              <a:rPr lang="ru-RU" smtClean="0"/>
              <a:pPr/>
              <a:t>09.05.2012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E4495-7B11-4D1E-B821-ABAE955A47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C31A4-4449-4E6A-B9C5-560B1F5785A6}" type="datetimeFigureOut">
              <a:rPr lang="ru-RU" smtClean="0"/>
              <a:pPr/>
              <a:t>09.05.2012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E4495-7B11-4D1E-B821-ABAE955A47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C31A4-4449-4E6A-B9C5-560B1F5785A6}" type="datetimeFigureOut">
              <a:rPr lang="ru-RU" smtClean="0"/>
              <a:pPr/>
              <a:t>09.05.2012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E4495-7B11-4D1E-B821-ABAE955A47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C31A4-4449-4E6A-B9C5-560B1F5785A6}" type="datetimeFigureOut">
              <a:rPr lang="ru-RU" smtClean="0"/>
              <a:pPr/>
              <a:t>09.05.2012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E4495-7B11-4D1E-B821-ABAE955A47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C31A4-4449-4E6A-B9C5-560B1F5785A6}" type="datetimeFigureOut">
              <a:rPr lang="ru-RU" smtClean="0"/>
              <a:pPr/>
              <a:t>09.05.2012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E4495-7B11-4D1E-B821-ABAE955A47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C31A4-4449-4E6A-B9C5-560B1F5785A6}" type="datetimeFigureOut">
              <a:rPr lang="ru-RU" smtClean="0"/>
              <a:pPr/>
              <a:t>09.05.2012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E4495-7B11-4D1E-B821-ABAE955A47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C31A4-4449-4E6A-B9C5-560B1F5785A6}" type="datetimeFigureOut">
              <a:rPr lang="ru-RU" smtClean="0"/>
              <a:pPr/>
              <a:t>09.05.2012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E4495-7B11-4D1E-B821-ABAE955A47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C31A4-4449-4E6A-B9C5-560B1F5785A6}" type="datetimeFigureOut">
              <a:rPr lang="ru-RU" smtClean="0"/>
              <a:pPr/>
              <a:t>09.05.2012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E4495-7B11-4D1E-B821-ABAE955A47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AC31A4-4449-4E6A-B9C5-560B1F5785A6}" type="datetimeFigureOut">
              <a:rPr lang="ru-RU" smtClean="0"/>
              <a:pPr/>
              <a:t>09.05.2012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AE4495-7B11-4D1E-B821-ABAE955A47D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476672"/>
            <a:ext cx="7772400" cy="1470025"/>
          </a:xfrm>
          <a:blipFill>
            <a:blip r:embed="rId3" cstate="print"/>
            <a:tile tx="0" ty="0" sx="100000" sy="100000" flip="none" algn="tl"/>
          </a:blipFill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907704" y="332656"/>
            <a:ext cx="582120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Упражнения 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чтении и письме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Рисунок 5" descr="01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1988840"/>
            <a:ext cx="4105275" cy="4143375"/>
          </a:xfrm>
          <a:prstGeom prst="rect">
            <a:avLst/>
          </a:prstGeom>
        </p:spPr>
      </p:pic>
      <p:pic>
        <p:nvPicPr>
          <p:cNvPr id="7" name="Рисунок 6" descr="e5f55b8c8a33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427984" y="1844824"/>
            <a:ext cx="4320480" cy="47625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79512" y="5949280"/>
            <a:ext cx="358655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Учитель начальных классов МАОУ </a:t>
            </a:r>
          </a:p>
          <a:p>
            <a:r>
              <a:rPr lang="ru-RU" dirty="0" smtClean="0"/>
              <a:t>гимназия № 15 «Содружество»</a:t>
            </a:r>
          </a:p>
          <a:p>
            <a:r>
              <a:rPr lang="ru-RU" dirty="0" smtClean="0"/>
              <a:t>Салова Анна Евгеньевна</a:t>
            </a:r>
            <a:endParaRPr lang="ru-RU" dirty="0"/>
          </a:p>
        </p:txBody>
      </p:sp>
    </p:spTree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blipFill>
            <a:blip r:embed="rId2" cstate="print"/>
            <a:tile tx="0" ty="0" sx="100000" sy="100000" flip="none" algn="tl"/>
          </a:blipFill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340768"/>
            <a:ext cx="8229600" cy="5256584"/>
          </a:xfrm>
          <a:blipFill>
            <a:blip r:embed="rId3" cstate="print"/>
            <a:tile tx="0" ty="0" sx="100000" sy="100000" flip="none" algn="tl"/>
          </a:blipFill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5400" dirty="0" smtClean="0"/>
              <a:t>ВЕДРО        театр    гиена</a:t>
            </a:r>
          </a:p>
          <a:p>
            <a:pPr>
              <a:buNone/>
            </a:pPr>
            <a:r>
              <a:rPr lang="ru-RU" sz="6600" dirty="0"/>
              <a:t>к</a:t>
            </a:r>
            <a:r>
              <a:rPr lang="ru-RU" sz="6600" dirty="0" smtClean="0"/>
              <a:t>левер    опера  енот</a:t>
            </a:r>
          </a:p>
          <a:p>
            <a:pPr>
              <a:buNone/>
            </a:pPr>
            <a:r>
              <a:rPr lang="ru-RU" sz="6600" dirty="0"/>
              <a:t>м</a:t>
            </a:r>
            <a:r>
              <a:rPr lang="ru-RU" sz="6600" dirty="0" smtClean="0"/>
              <a:t>етро       оперетта</a:t>
            </a:r>
          </a:p>
          <a:p>
            <a:pPr>
              <a:buNone/>
            </a:pPr>
            <a:r>
              <a:rPr lang="ru-RU" sz="6600" dirty="0"/>
              <a:t>п</a:t>
            </a:r>
            <a:r>
              <a:rPr lang="ru-RU" sz="6600" dirty="0" smtClean="0"/>
              <a:t>есок         песни</a:t>
            </a:r>
          </a:p>
          <a:p>
            <a:pPr>
              <a:buNone/>
            </a:pPr>
            <a:r>
              <a:rPr lang="ru-RU" sz="6600" dirty="0"/>
              <a:t>м</a:t>
            </a:r>
            <a:r>
              <a:rPr lang="ru-RU" sz="6600" dirty="0" smtClean="0"/>
              <a:t>едведи       леопард</a:t>
            </a:r>
          </a:p>
          <a:p>
            <a:pPr>
              <a:buNone/>
            </a:pPr>
            <a:endParaRPr lang="ru-RU" sz="5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339752" y="476672"/>
            <a:ext cx="42166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ПРОЧИТАЙТЕ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blipFill>
            <a:blip r:embed="rId2" cstate="print"/>
            <a:tile tx="0" ty="0" sx="100000" sy="100000" flip="none" algn="tl"/>
          </a:blipFill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blipFill>
            <a:blip r:embed="rId3" cstate="print"/>
            <a:tile tx="0" ty="0" sx="100000" sy="100000" flip="none" algn="tl"/>
          </a:blipFill>
        </p:spPr>
        <p:txBody>
          <a:bodyPr>
            <a:normAutofit/>
          </a:bodyPr>
          <a:lstStyle/>
          <a:p>
            <a:pPr>
              <a:buNone/>
            </a:pPr>
            <a:r>
              <a:rPr lang="ru-RU" sz="5400" b="1" dirty="0"/>
              <a:t>д</a:t>
            </a:r>
            <a:r>
              <a:rPr lang="ru-RU" sz="5400" b="1" dirty="0" smtClean="0"/>
              <a:t>ело  деловит  поделки</a:t>
            </a:r>
          </a:p>
          <a:p>
            <a:pPr>
              <a:buNone/>
            </a:pPr>
            <a:r>
              <a:rPr lang="ru-RU" sz="5400" b="1" dirty="0"/>
              <a:t>д</a:t>
            </a:r>
            <a:r>
              <a:rPr lang="ru-RU" sz="5400" b="1" dirty="0" smtClean="0"/>
              <a:t>еловые</a:t>
            </a:r>
          </a:p>
          <a:p>
            <a:pPr>
              <a:buNone/>
            </a:pPr>
            <a:r>
              <a:rPr lang="ru-RU" sz="5400" b="1" dirty="0"/>
              <a:t>в</a:t>
            </a:r>
            <a:r>
              <a:rPr lang="ru-RU" sz="5400" b="1" dirty="0" smtClean="0"/>
              <a:t>ести  вестник   вестовые</a:t>
            </a:r>
          </a:p>
          <a:p>
            <a:pPr>
              <a:buNone/>
            </a:pPr>
            <a:r>
              <a:rPr lang="ru-RU" sz="5400" b="1" dirty="0"/>
              <a:t>п</a:t>
            </a:r>
            <a:r>
              <a:rPr lang="ru-RU" sz="5400" b="1" dirty="0" smtClean="0"/>
              <a:t>редвестник   оповестил</a:t>
            </a:r>
          </a:p>
          <a:p>
            <a:endParaRPr lang="ru-RU" sz="5400" dirty="0"/>
          </a:p>
          <a:p>
            <a:endParaRPr lang="ru-RU" sz="5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339752" y="404664"/>
            <a:ext cx="42166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ПРОЧИТАЙТЕ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blipFill>
            <a:blip r:embed="rId2" cstate="print"/>
            <a:tile tx="0" ty="0" sx="100000" sy="100000" flip="none" algn="tl"/>
          </a:blipFill>
        </p:spPr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1230027834_y_rose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51520" y="1753394"/>
            <a:ext cx="8712968" cy="4771950"/>
          </a:xfrm>
        </p:spPr>
      </p:pic>
      <p:sp>
        <p:nvSpPr>
          <p:cNvPr id="4" name="Прямоугольник 3"/>
          <p:cNvSpPr/>
          <p:nvPr/>
        </p:nvSpPr>
        <p:spPr>
          <a:xfrm>
            <a:off x="2051720" y="404664"/>
            <a:ext cx="51908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ЛИСА И СОРОКА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0" y="2204864"/>
            <a:ext cx="2755883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Диалог</a:t>
            </a:r>
          </a:p>
          <a:p>
            <a:r>
              <a:rPr lang="ru-RU" sz="4000" b="1" dirty="0" smtClean="0"/>
              <a:t>Монолог</a:t>
            </a:r>
          </a:p>
          <a:p>
            <a:r>
              <a:rPr lang="ru-RU" sz="4000" b="1" dirty="0" smtClean="0"/>
              <a:t>Вступление</a:t>
            </a:r>
          </a:p>
          <a:p>
            <a:r>
              <a:rPr lang="ru-RU" sz="4000" b="1" dirty="0" smtClean="0"/>
              <a:t>Герои</a:t>
            </a:r>
          </a:p>
          <a:p>
            <a:r>
              <a:rPr lang="ru-RU" sz="4000" b="1" dirty="0" smtClean="0"/>
              <a:t>Роли</a:t>
            </a:r>
          </a:p>
          <a:p>
            <a:r>
              <a:rPr lang="ru-RU" sz="4000" b="1" dirty="0" smtClean="0"/>
              <a:t>реплики</a:t>
            </a:r>
            <a:endParaRPr lang="ru-RU" sz="4000" b="1" dirty="0"/>
          </a:p>
        </p:txBody>
      </p:sp>
    </p:spTree>
  </p:cSld>
  <p:clrMapOvr>
    <a:masterClrMapping/>
  </p:clrMapOvr>
  <p:transition>
    <p:wedg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blipFill>
            <a:blip r:embed="rId2" cstate="print"/>
            <a:tile tx="0" ty="0" sx="100000" sy="100000" flip="none" algn="tl"/>
          </a:blipFill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Прочитайте по ролям</a:t>
            </a:r>
            <a:endParaRPr lang="ru-RU" sz="6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67744" y="404664"/>
            <a:ext cx="45007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Лиса и сорока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Рисунок 4" descr="f3a11200828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568" y="2636912"/>
            <a:ext cx="3810000" cy="3810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222781" y="2924944"/>
            <a:ext cx="492121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О  чём  диалог между</a:t>
            </a:r>
          </a:p>
          <a:p>
            <a:r>
              <a:rPr lang="ru-RU" sz="4000" dirty="0" smtClean="0"/>
              <a:t>лисой и сорокой?</a:t>
            </a:r>
            <a:endParaRPr lang="ru-RU" sz="4000" dirty="0"/>
          </a:p>
        </p:txBody>
      </p:sp>
    </p:spTree>
  </p:cSld>
  <p:clrMapOvr>
    <a:masterClrMapping/>
  </p:clrMapOvr>
  <p:transition>
    <p:wipe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0226"/>
          </a:xfrm>
          <a:blipFill>
            <a:blip r:embed="rId2" cstate="print"/>
            <a:tile tx="0" ty="0" sx="100000" sy="100000" flip="none" algn="tl"/>
          </a:blipFill>
        </p:spPr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6c71c656105c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827584" y="2332037"/>
            <a:ext cx="4390184" cy="4525963"/>
          </a:xfrm>
        </p:spPr>
      </p:pic>
      <p:sp>
        <p:nvSpPr>
          <p:cNvPr id="4" name="Прямоугольник 3"/>
          <p:cNvSpPr/>
          <p:nvPr/>
        </p:nvSpPr>
        <p:spPr>
          <a:xfrm>
            <a:off x="1979712" y="332656"/>
            <a:ext cx="524573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Алексей Толстой</a:t>
            </a:r>
          </a:p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«ЁЖ»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24128" y="2708920"/>
            <a:ext cx="2601866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spc="-300" dirty="0" smtClean="0"/>
              <a:t>Прочитайте</a:t>
            </a:r>
          </a:p>
          <a:p>
            <a:r>
              <a:rPr lang="ru-RU" sz="4400" spc="-300" dirty="0" smtClean="0"/>
              <a:t> по ролям!</a:t>
            </a:r>
            <a:endParaRPr lang="ru-RU" sz="4400" spc="-300" dirty="0"/>
          </a:p>
        </p:txBody>
      </p:sp>
      <p:sp>
        <p:nvSpPr>
          <p:cNvPr id="7" name="TextBox 6"/>
          <p:cNvSpPr txBox="1"/>
          <p:nvPr/>
        </p:nvSpPr>
        <p:spPr>
          <a:xfrm>
            <a:off x="5436096" y="4293096"/>
            <a:ext cx="3130472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Почему ежа</a:t>
            </a:r>
          </a:p>
          <a:p>
            <a:r>
              <a:rPr lang="ru-RU" sz="4400" dirty="0" smtClean="0"/>
              <a:t>прозвали</a:t>
            </a:r>
          </a:p>
          <a:p>
            <a:r>
              <a:rPr lang="ru-RU" sz="4400" b="1" dirty="0" smtClean="0"/>
              <a:t>богатырём</a:t>
            </a:r>
            <a:r>
              <a:rPr lang="ru-RU" sz="4400" dirty="0" smtClean="0"/>
              <a:t>?</a:t>
            </a:r>
            <a:endParaRPr lang="ru-RU" sz="4400" dirty="0"/>
          </a:p>
        </p:txBody>
      </p:sp>
    </p:spTree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  <a:blipFill>
            <a:blip r:embed="rId2" cstate="print"/>
            <a:tile tx="0" ty="0" sx="100000" sy="100000" flip="none" algn="tl"/>
          </a:blipFill>
        </p:spPr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147918139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83568" y="2743200"/>
            <a:ext cx="7920880" cy="4114800"/>
          </a:xfrm>
        </p:spPr>
      </p:pic>
      <p:sp>
        <p:nvSpPr>
          <p:cNvPr id="4" name="Прямоугольник 3"/>
          <p:cNvSpPr/>
          <p:nvPr/>
        </p:nvSpPr>
        <p:spPr>
          <a:xfrm>
            <a:off x="1403648" y="188640"/>
            <a:ext cx="582120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Упражнения 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чтении и письме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7544" y="1988840"/>
            <a:ext cx="795031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rgbClr val="FF0000"/>
                </a:solidFill>
              </a:rPr>
              <a:t>ЗА   ВАШЕ ВНИМАНИЕ И РАБОТУ</a:t>
            </a:r>
            <a:endParaRPr lang="ru-RU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dissolve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89</Words>
  <Application>Microsoft Office PowerPoint</Application>
  <PresentationFormat>Экран (4:3)</PresentationFormat>
  <Paragraphs>37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Анна Салова</dc:creator>
  <cp:lastModifiedBy>Анна Салова</cp:lastModifiedBy>
  <cp:revision>7</cp:revision>
  <dcterms:created xsi:type="dcterms:W3CDTF">2010-12-15T11:29:19Z</dcterms:created>
  <dcterms:modified xsi:type="dcterms:W3CDTF">2012-05-09T14:47:23Z</dcterms:modified>
</cp:coreProperties>
</file>