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4FC-7546-4A23-B657-80B730531736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6A6CD-F82B-474E-A137-35687F32B5A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4FC-7546-4A23-B657-80B730531736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6A6CD-F82B-474E-A137-35687F32B5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4FC-7546-4A23-B657-80B730531736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6A6CD-F82B-474E-A137-35687F32B5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4FC-7546-4A23-B657-80B730531736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6A6CD-F82B-474E-A137-35687F32B5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4FC-7546-4A23-B657-80B730531736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A36A6CD-F82B-474E-A137-35687F32B5A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4FC-7546-4A23-B657-80B730531736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6A6CD-F82B-474E-A137-35687F32B5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4FC-7546-4A23-B657-80B730531736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6A6CD-F82B-474E-A137-35687F32B5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4FC-7546-4A23-B657-80B730531736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6A6CD-F82B-474E-A137-35687F32B5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4FC-7546-4A23-B657-80B730531736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6A6CD-F82B-474E-A137-35687F32B5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4FC-7546-4A23-B657-80B730531736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6A6CD-F82B-474E-A137-35687F32B5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4FC-7546-4A23-B657-80B730531736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6A6CD-F82B-474E-A137-35687F32B5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26474FC-7546-4A23-B657-80B730531736}" type="datetimeFigureOut">
              <a:rPr lang="ru-RU" smtClean="0"/>
              <a:t>29.11.2010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36A6CD-F82B-474E-A137-35687F32B5A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19900" dirty="0" smtClean="0">
                <a:solidFill>
                  <a:srgbClr val="FFFF00"/>
                </a:solidFill>
              </a:rPr>
              <a:t>А</a:t>
            </a:r>
            <a:r>
              <a:rPr lang="ru-RU" sz="6000" dirty="0" smtClean="0">
                <a:solidFill>
                  <a:srgbClr val="FFFF00"/>
                </a:solidFill>
              </a:rPr>
              <a:t> 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0"/>
            <a:ext cx="69388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Заглавная буква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Рисунок 4" descr="fb5057c335f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3140968"/>
            <a:ext cx="3810000" cy="352839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Заглавная буква     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2515" y="2967335"/>
            <a:ext cx="7738978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Алик        Ангара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Алиса        </a:t>
            </a:r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Аангарск</a:t>
            </a:r>
            <a:endParaRPr lang="ru-RU" sz="5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Алла         Арктика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Анна        Ангола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У Анны ангина.</a:t>
            </a:r>
          </a:p>
          <a:p>
            <a:r>
              <a:rPr lang="ru-RU" sz="6000" dirty="0" err="1" smtClean="0">
                <a:solidFill>
                  <a:srgbClr val="FFFF00"/>
                </a:solidFill>
              </a:rPr>
              <a:t>Ариша</a:t>
            </a:r>
            <a:r>
              <a:rPr lang="ru-RU" sz="6000" dirty="0" smtClean="0">
                <a:solidFill>
                  <a:srgbClr val="FFFF00"/>
                </a:solidFill>
              </a:rPr>
              <a:t> играла на пианино танго.</a:t>
            </a:r>
          </a:p>
          <a:p>
            <a:r>
              <a:rPr lang="ru-RU" sz="6000" dirty="0" smtClean="0">
                <a:solidFill>
                  <a:srgbClr val="FFFF00"/>
                </a:solidFill>
              </a:rPr>
              <a:t>У Алика комиксы с Микки Маусом.</a:t>
            </a:r>
          </a:p>
          <a:p>
            <a:endParaRPr lang="ru-RU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64704"/>
            <a:ext cx="882151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FF00"/>
                </a:solidFill>
              </a:rPr>
              <a:t>У Аннушки книга С.Маршака </a:t>
            </a:r>
          </a:p>
          <a:p>
            <a:r>
              <a:rPr lang="ru-RU" sz="4800" dirty="0" smtClean="0">
                <a:solidFill>
                  <a:srgbClr val="FFFF00"/>
                </a:solidFill>
              </a:rPr>
              <a:t>«</a:t>
            </a:r>
            <a:r>
              <a:rPr lang="ru-RU" sz="4800" dirty="0" err="1" smtClean="0">
                <a:solidFill>
                  <a:srgbClr val="FFFF00"/>
                </a:solidFill>
              </a:rPr>
              <a:t>Котауси</a:t>
            </a:r>
            <a:r>
              <a:rPr lang="ru-RU" sz="4800" dirty="0" smtClean="0">
                <a:solidFill>
                  <a:srgbClr val="FFFF00"/>
                </a:solidFill>
              </a:rPr>
              <a:t> и </a:t>
            </a:r>
            <a:r>
              <a:rPr lang="ru-RU" sz="4800" dirty="0" err="1" smtClean="0">
                <a:solidFill>
                  <a:srgbClr val="FFFF00"/>
                </a:solidFill>
              </a:rPr>
              <a:t>Мауси</a:t>
            </a:r>
            <a:r>
              <a:rPr lang="ru-RU" sz="4800" dirty="0" smtClean="0">
                <a:solidFill>
                  <a:srgbClr val="FFFF00"/>
                </a:solidFill>
              </a:rPr>
              <a:t>».</a:t>
            </a:r>
          </a:p>
          <a:p>
            <a:r>
              <a:rPr lang="ru-RU" sz="4800" dirty="0" smtClean="0">
                <a:solidFill>
                  <a:srgbClr val="FFFF00"/>
                </a:solidFill>
              </a:rPr>
              <a:t>Алла раскрасила рисунки </a:t>
            </a:r>
            <a:r>
              <a:rPr lang="ru-RU" sz="4800" dirty="0" err="1" smtClean="0">
                <a:solidFill>
                  <a:srgbClr val="FFFF00"/>
                </a:solidFill>
              </a:rPr>
              <a:t>гиппо</a:t>
            </a:r>
            <a:r>
              <a:rPr lang="ru-RU" sz="4800" dirty="0" smtClean="0">
                <a:solidFill>
                  <a:srgbClr val="FFFF00"/>
                </a:solidFill>
              </a:rPr>
              <a:t>-</a:t>
            </a:r>
          </a:p>
          <a:p>
            <a:r>
              <a:rPr lang="ru-RU" sz="4800" dirty="0" err="1">
                <a:solidFill>
                  <a:srgbClr val="FFFF00"/>
                </a:solidFill>
              </a:rPr>
              <a:t>п</a:t>
            </a:r>
            <a:r>
              <a:rPr lang="ru-RU" sz="4800" dirty="0" err="1" smtClean="0">
                <a:solidFill>
                  <a:srgbClr val="FFFF00"/>
                </a:solidFill>
              </a:rPr>
              <a:t>отама</a:t>
            </a:r>
            <a:r>
              <a:rPr lang="ru-RU" sz="4800" dirty="0" smtClean="0">
                <a:solidFill>
                  <a:srgbClr val="FFFF00"/>
                </a:solidFill>
              </a:rPr>
              <a:t> и носорога.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836712"/>
            <a:ext cx="8612486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rgbClr val="FFFF00"/>
                </a:solidFill>
              </a:rPr>
              <a:t>п</a:t>
            </a:r>
            <a:r>
              <a:rPr lang="ru-RU" sz="4400" dirty="0" smtClean="0">
                <a:solidFill>
                  <a:srgbClr val="FFFF00"/>
                </a:solidFill>
              </a:rPr>
              <a:t>устыри        пустыни      туристы</a:t>
            </a:r>
          </a:p>
          <a:p>
            <a:endParaRPr lang="ru-RU" sz="4400" dirty="0">
              <a:solidFill>
                <a:srgbClr val="FFFF00"/>
              </a:solidFill>
            </a:endParaRPr>
          </a:p>
          <a:p>
            <a:r>
              <a:rPr lang="ru-RU" sz="4400" dirty="0">
                <a:solidFill>
                  <a:srgbClr val="FFFF00"/>
                </a:solidFill>
              </a:rPr>
              <a:t>а</a:t>
            </a:r>
            <a:r>
              <a:rPr lang="ru-RU" sz="4400" dirty="0" smtClean="0">
                <a:solidFill>
                  <a:srgbClr val="FFFF00"/>
                </a:solidFill>
              </a:rPr>
              <a:t>строном      </a:t>
            </a:r>
            <a:r>
              <a:rPr lang="ru-RU" sz="4400" dirty="0" err="1" smtClean="0">
                <a:solidFill>
                  <a:srgbClr val="FFFF00"/>
                </a:solidFill>
              </a:rPr>
              <a:t>Канары</a:t>
            </a:r>
            <a:r>
              <a:rPr lang="ru-RU" sz="4400" dirty="0" smtClean="0">
                <a:solidFill>
                  <a:srgbClr val="FFFF00"/>
                </a:solidFill>
              </a:rPr>
              <a:t>      карикатура</a:t>
            </a:r>
          </a:p>
          <a:p>
            <a:r>
              <a:rPr lang="ru-RU" sz="4400" dirty="0">
                <a:solidFill>
                  <a:srgbClr val="FFFF00"/>
                </a:solidFill>
              </a:rPr>
              <a:t>г</a:t>
            </a:r>
            <a:r>
              <a:rPr lang="ru-RU" sz="4400" dirty="0" smtClean="0">
                <a:solidFill>
                  <a:srgbClr val="FFFF00"/>
                </a:solidFill>
              </a:rPr>
              <a:t>астроном     турист       рисунок</a:t>
            </a:r>
          </a:p>
          <a:p>
            <a:r>
              <a:rPr lang="ru-RU" sz="4400" dirty="0">
                <a:solidFill>
                  <a:srgbClr val="FFFF00"/>
                </a:solidFill>
              </a:rPr>
              <a:t>с</a:t>
            </a:r>
            <a:r>
              <a:rPr lang="ru-RU" sz="4400" dirty="0" smtClean="0">
                <a:solidFill>
                  <a:srgbClr val="FFFF00"/>
                </a:solidFill>
              </a:rPr>
              <a:t>путник         Крым         картина</a:t>
            </a:r>
          </a:p>
          <a:p>
            <a:r>
              <a:rPr lang="ru-RU" sz="4400" dirty="0">
                <a:solidFill>
                  <a:srgbClr val="FFFF00"/>
                </a:solidFill>
              </a:rPr>
              <a:t>к</a:t>
            </a:r>
            <a:r>
              <a:rPr lang="ru-RU" sz="4400" dirty="0" smtClean="0">
                <a:solidFill>
                  <a:srgbClr val="FFFF00"/>
                </a:solidFill>
              </a:rPr>
              <a:t>амни              линия</a:t>
            </a:r>
          </a:p>
          <a:p>
            <a:r>
              <a:rPr lang="ru-RU" sz="4400" dirty="0">
                <a:solidFill>
                  <a:srgbClr val="FFFF00"/>
                </a:solidFill>
              </a:rPr>
              <a:t>к</a:t>
            </a:r>
            <a:r>
              <a:rPr lang="ru-RU" sz="4400" dirty="0" smtClean="0">
                <a:solidFill>
                  <a:srgbClr val="FFFF00"/>
                </a:solidFill>
              </a:rPr>
              <a:t>амушки         луна</a:t>
            </a:r>
          </a:p>
          <a:p>
            <a:r>
              <a:rPr lang="ru-RU" sz="4400" dirty="0">
                <a:solidFill>
                  <a:srgbClr val="FFFF00"/>
                </a:solidFill>
              </a:rPr>
              <a:t>р</a:t>
            </a:r>
            <a:r>
              <a:rPr lang="ru-RU" sz="4400" dirty="0" smtClean="0">
                <a:solidFill>
                  <a:srgbClr val="FFFF00"/>
                </a:solidFill>
              </a:rPr>
              <a:t>акушки          лунки</a:t>
            </a:r>
          </a:p>
          <a:p>
            <a:r>
              <a:rPr lang="ru-RU" sz="4400" dirty="0" smtClean="0">
                <a:solidFill>
                  <a:srgbClr val="FFFF00"/>
                </a:solidFill>
              </a:rPr>
              <a:t>голыши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ut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48680"/>
            <a:ext cx="721255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Алан   </a:t>
            </a:r>
            <a:r>
              <a:rPr lang="ru-RU" sz="4400" dirty="0" err="1" smtClean="0">
                <a:solidFill>
                  <a:srgbClr val="FF0000"/>
                </a:solidFill>
              </a:rPr>
              <a:t>Милн</a:t>
            </a:r>
            <a:endParaRPr lang="ru-RU" sz="4400" dirty="0" smtClean="0">
              <a:solidFill>
                <a:srgbClr val="FF0000"/>
              </a:solidFill>
            </a:endParaRPr>
          </a:p>
          <a:p>
            <a:endParaRPr lang="ru-RU" sz="4400" dirty="0" smtClean="0">
              <a:solidFill>
                <a:srgbClr val="FF0000"/>
              </a:solidFill>
            </a:endParaRPr>
          </a:p>
          <a:p>
            <a:r>
              <a:rPr lang="ru-RU" sz="4400" dirty="0" smtClean="0">
                <a:solidFill>
                  <a:srgbClr val="FFFF00"/>
                </a:solidFill>
              </a:rPr>
              <a:t>ПОЧЕМУ МНЕ НРАВИТСЯ </a:t>
            </a:r>
            <a:endParaRPr lang="ru-RU" sz="4800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42341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708920"/>
            <a:ext cx="4410075" cy="3810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97" y="1484784"/>
            <a:ext cx="9112303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Какие звери есть в зоопарке?</a:t>
            </a:r>
          </a:p>
          <a:p>
            <a:r>
              <a:rPr lang="ru-RU" sz="4400" dirty="0" smtClean="0">
                <a:solidFill>
                  <a:schemeClr val="bg1"/>
                </a:solidFill>
              </a:rPr>
              <a:t>С кем дружит автор?</a:t>
            </a:r>
          </a:p>
          <a:p>
            <a:r>
              <a:rPr lang="ru-RU" sz="4400" dirty="0" smtClean="0">
                <a:solidFill>
                  <a:schemeClr val="bg1"/>
                </a:solidFill>
              </a:rPr>
              <a:t>Почему?</a:t>
            </a:r>
          </a:p>
          <a:p>
            <a:r>
              <a:rPr lang="ru-RU" sz="4400" dirty="0" smtClean="0">
                <a:solidFill>
                  <a:schemeClr val="bg1"/>
                </a:solidFill>
              </a:rPr>
              <a:t>Как отвечает на приветствие </a:t>
            </a:r>
          </a:p>
          <a:p>
            <a:r>
              <a:rPr lang="ru-RU" sz="4400" dirty="0">
                <a:solidFill>
                  <a:schemeClr val="bg1"/>
                </a:solidFill>
              </a:rPr>
              <a:t>а</a:t>
            </a:r>
            <a:r>
              <a:rPr lang="ru-RU" sz="4400" dirty="0" smtClean="0">
                <a:solidFill>
                  <a:schemeClr val="bg1"/>
                </a:solidFill>
              </a:rPr>
              <a:t>втора слон?</a:t>
            </a:r>
          </a:p>
          <a:p>
            <a:r>
              <a:rPr lang="ru-RU" sz="4400" dirty="0" smtClean="0">
                <a:solidFill>
                  <a:schemeClr val="bg1"/>
                </a:solidFill>
              </a:rPr>
              <a:t>Понравилось ли Вам стихотворение?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c9f123bcd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3284984"/>
            <a:ext cx="3449563" cy="2769096"/>
          </a:xfrm>
          <a:prstGeom prst="rect">
            <a:avLst/>
          </a:prstGeom>
        </p:spPr>
      </p:pic>
      <p:pic>
        <p:nvPicPr>
          <p:cNvPr id="3" name="Рисунок 2" descr="0a1d8c5fb1c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700808"/>
            <a:ext cx="3105150" cy="381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620688"/>
            <a:ext cx="675537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ЗА  ВНИМАНИЕ и </a:t>
            </a:r>
          </a:p>
          <a:p>
            <a:r>
              <a:rPr lang="ru-RU" sz="6000" dirty="0">
                <a:solidFill>
                  <a:srgbClr val="FFFF00"/>
                </a:solidFill>
              </a:rPr>
              <a:t> </a:t>
            </a:r>
            <a:r>
              <a:rPr lang="ru-RU" sz="6000" dirty="0" smtClean="0">
                <a:solidFill>
                  <a:srgbClr val="FFFF00"/>
                </a:solidFill>
              </a:rPr>
              <a:t>                  РАБОТУ</a:t>
            </a:r>
            <a:endParaRPr lang="ru-RU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</TotalTime>
  <Words>103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А </vt:lpstr>
      <vt:lpstr>Заглавная буква     А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</dc:title>
  <dc:creator>Анна Салова</dc:creator>
  <cp:lastModifiedBy>Анна Салова</cp:lastModifiedBy>
  <cp:revision>4</cp:revision>
  <dcterms:created xsi:type="dcterms:W3CDTF">2010-11-29T17:21:01Z</dcterms:created>
  <dcterms:modified xsi:type="dcterms:W3CDTF">2010-11-29T17:52:52Z</dcterms:modified>
</cp:coreProperties>
</file>