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-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51435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95250" y="2571750"/>
            <a:ext cx="51435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400050"/>
            <a:ext cx="5105400" cy="2151126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2654898"/>
            <a:ext cx="5114778" cy="825936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4918459"/>
            <a:ext cx="2002464" cy="17017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4918460"/>
            <a:ext cx="2927722" cy="17145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4917186"/>
            <a:ext cx="588336" cy="17145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06217"/>
            <a:ext cx="1524000" cy="4388644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4918459"/>
            <a:ext cx="2002464" cy="170177"/>
          </a:xfrm>
        </p:spPr>
        <p:txBody>
          <a:bodyPr/>
          <a:lstStyle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4917186"/>
            <a:ext cx="3657600" cy="17145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4914900"/>
            <a:ext cx="588336" cy="1714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116378"/>
            <a:ext cx="6255488" cy="1021556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428751"/>
            <a:ext cx="6255488" cy="55763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4917607"/>
            <a:ext cx="2002464" cy="17017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4917608"/>
            <a:ext cx="2895600" cy="17145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4916334"/>
            <a:ext cx="588336" cy="171450"/>
          </a:xfrm>
        </p:spPr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520440" cy="3394472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200151"/>
            <a:ext cx="3520440" cy="3394472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400550"/>
            <a:ext cx="3520440" cy="3429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4400550"/>
            <a:ext cx="3520440" cy="3429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283880"/>
            <a:ext cx="3520440" cy="308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283880"/>
            <a:ext cx="3520440" cy="308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42048" cy="85725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5897880" cy="88011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123062"/>
            <a:ext cx="5897880" cy="451884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239000" cy="327881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9" y="753501"/>
            <a:ext cx="4319527" cy="323443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7" y="749112"/>
            <a:ext cx="4319527" cy="323443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857250"/>
            <a:ext cx="3429000" cy="154305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2462726"/>
            <a:ext cx="3429000" cy="144018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780752"/>
            <a:ext cx="4206240" cy="315468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51435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39000" cy="85725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207062"/>
            <a:ext cx="7239000" cy="363474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4918459"/>
            <a:ext cx="2002464" cy="170177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2014124-8A01-460C-A2AB-7EA7625D9DC3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4918460"/>
            <a:ext cx="3657600" cy="17145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4917186"/>
            <a:ext cx="588336" cy="17145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1080921-3039-4681-9EBF-13109FB149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c9f123bcd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23478"/>
            <a:ext cx="3593579" cy="3165816"/>
          </a:xfrm>
          <a:prstGeom prst="rect">
            <a:avLst/>
          </a:prstGeom>
        </p:spPr>
      </p:pic>
      <p:pic>
        <p:nvPicPr>
          <p:cNvPr id="5" name="Рисунок 4" descr="2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2424" y="0"/>
            <a:ext cx="3281576" cy="32738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87824" y="3435846"/>
            <a:ext cx="3847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     ?     Ш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4227934"/>
            <a:ext cx="7207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начальных классов МАОУ гимназии № 15 «Содружество»</a:t>
            </a:r>
          </a:p>
          <a:p>
            <a:r>
              <a:rPr lang="ru-RU" dirty="0" smtClean="0"/>
              <a:t>Салова </a:t>
            </a:r>
            <a:r>
              <a:rPr lang="ru-RU" smtClean="0"/>
              <a:t>Анна Евгеньевна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5187"/>
            <a:ext cx="253787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Мышка     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Мишка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Киска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Кошка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Соска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Сушка   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68001" y="627534"/>
            <a:ext cx="239681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Мушка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Пушка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Тушка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857250"/>
            <a:ext cx="3958066" cy="154305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Валентин</a:t>
            </a:r>
            <a:br>
              <a:rPr lang="ru-RU" sz="5400" dirty="0" smtClean="0"/>
            </a:br>
            <a:r>
              <a:rPr lang="ru-RU" sz="5400" dirty="0" smtClean="0"/>
              <a:t>Берестов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congr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701" b="14701"/>
          <a:stretch>
            <a:fillRect/>
          </a:stretch>
        </p:blipFill>
        <p:spPr>
          <a:xfrm>
            <a:off x="611560" y="789552"/>
            <a:ext cx="4104456" cy="3154680"/>
          </a:xfrm>
        </p:spPr>
      </p:pic>
      <p:sp>
        <p:nvSpPr>
          <p:cNvPr id="5" name="Прямоугольник 4"/>
          <p:cNvSpPr/>
          <p:nvPr/>
        </p:nvSpPr>
        <p:spPr>
          <a:xfrm>
            <a:off x="4283968" y="2499742"/>
            <a:ext cx="473559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«Злое утро»</a:t>
            </a: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19056853_1204128561_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735546"/>
            <a:ext cx="3961484" cy="347186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1005576"/>
            <a:ext cx="718818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1.Как началось утро?</a:t>
            </a:r>
          </a:p>
          <a:p>
            <a:r>
              <a:rPr lang="ru-RU" sz="3200" dirty="0" smtClean="0"/>
              <a:t>2.Почему родители – волки злились?</a:t>
            </a:r>
          </a:p>
          <a:p>
            <a:r>
              <a:rPr lang="ru-RU" sz="3200" dirty="0" smtClean="0"/>
              <a:t>3.С каким настроением волчата </a:t>
            </a:r>
            <a:endParaRPr lang="ru-RU" sz="3200" dirty="0"/>
          </a:p>
          <a:p>
            <a:r>
              <a:rPr lang="ru-RU" sz="3200" dirty="0"/>
              <a:t>п</a:t>
            </a:r>
            <a:r>
              <a:rPr lang="ru-RU" sz="3200" dirty="0" smtClean="0"/>
              <a:t>роизносили фразу: «ЗЛОЕ  УТРО»?</a:t>
            </a:r>
          </a:p>
          <a:p>
            <a:r>
              <a:rPr lang="ru-RU" sz="3200" dirty="0" smtClean="0"/>
              <a:t>4.Почему родители-волки изменили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воё ЗЛОЕ настроение на ДОБРОЕ ?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c5b593196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699542"/>
            <a:ext cx="6096000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1563638"/>
            <a:ext cx="21884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Спасибо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за</a:t>
            </a:r>
          </a:p>
          <a:p>
            <a:r>
              <a:rPr lang="ru-RU" sz="2800" b="1" i="1" dirty="0">
                <a:solidFill>
                  <a:srgbClr val="FF0000"/>
                </a:solidFill>
              </a:rPr>
              <a:t>в</a:t>
            </a:r>
            <a:r>
              <a:rPr lang="ru-RU" sz="2800" b="1" i="1" dirty="0" smtClean="0">
                <a:solidFill>
                  <a:srgbClr val="FF0000"/>
                </a:solidFill>
              </a:rPr>
              <a:t>нимание!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1" y="1419622"/>
            <a:ext cx="2008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1 «</a:t>
            </a:r>
            <a:r>
              <a:rPr lang="ru-RU" sz="5400" b="1" i="1" smtClean="0">
                <a:solidFill>
                  <a:srgbClr val="FF0000"/>
                </a:solidFill>
              </a:rPr>
              <a:t>Б» 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</TotalTime>
  <Words>68</Words>
  <Application>Microsoft Office PowerPoint</Application>
  <PresentationFormat>Экран (16:9)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Слайд 1</vt:lpstr>
      <vt:lpstr>Слайд 2</vt:lpstr>
      <vt:lpstr>Валентин Берестов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Анна Салова</cp:lastModifiedBy>
  <cp:revision>10</cp:revision>
  <dcterms:created xsi:type="dcterms:W3CDTF">2010-11-25T14:28:23Z</dcterms:created>
  <dcterms:modified xsi:type="dcterms:W3CDTF">2012-05-09T14:49:30Z</dcterms:modified>
</cp:coreProperties>
</file>