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03" r:id="rId2"/>
    <p:sldId id="281" r:id="rId3"/>
    <p:sldId id="283" r:id="rId4"/>
    <p:sldId id="304" r:id="rId5"/>
    <p:sldId id="285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2" r:id="rId21"/>
    <p:sldId id="26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10CF41-8B18-4403-8DEC-814FBE9E613F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F6D61C-5868-45C7-8D8E-92E2ABDC1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2285992"/>
            <a:ext cx="6786610" cy="182721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07194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053BD-49B8-4E7E-89D7-0E30D565501F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E4812-7074-4857-86F5-70191B9BB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CC7C3-6701-468A-A94A-475AF939E428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37DA-452D-4601-A21A-19BF684C5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E36B8-697C-4E99-A68E-6891ACCC871F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A24D2-0437-46EC-A129-A06F45E9E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3A743-C88D-4405-9281-ED1FB8D3CE11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2BE8E-13E8-40F8-98FF-90680FC11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7" y="4406900"/>
            <a:ext cx="685804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08" y="2714620"/>
            <a:ext cx="684370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3041E-0384-47D8-B701-B2CE402F26F1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66594-AAA4-4342-8F22-0FACFE049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3108" y="1617681"/>
            <a:ext cx="32861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2132" y="1643050"/>
            <a:ext cx="33242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B00F-0A13-43E6-AB57-C4AEF9279DF6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938E-2121-4E4D-B07B-B4899D369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A5EF9-29F9-4E96-8081-C7ED78C0A92C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127D6-ABC5-41FA-BFA3-89747E30E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F159D-B7D2-42ED-96E1-55622C6E2119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1D0F0-2D3F-4971-BAFE-871B214B2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CC4B3-9301-4345-9C68-1D0D01BE3582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00A8-EF94-444C-A82A-8F47F0E70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05AAB-708D-407F-B1BC-D6D982816826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79FE5-A505-4705-9E0B-29A6C6ADE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9AC76-A869-41D3-96B2-31C582976393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032D9-C001-41B5-8CB8-CCCC7AFB3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15313" cy="714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28625" y="1143000"/>
            <a:ext cx="82153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3F7E63-67E6-4641-B9CB-3D1E4AD702C2}" type="datetimeFigureOut">
              <a:rPr lang="ru-RU"/>
              <a:pPr>
                <a:defRPr/>
              </a:pPr>
              <a:t>19.07.2012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7BD842-C10B-4B0F-9B1C-555B4C6D9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gradFill flip="none" rotWithShape="1">
            <a:gsLst>
              <a:gs pos="0">
                <a:schemeClr val="accent6">
                  <a:lumMod val="50000"/>
                </a:schemeClr>
              </a:gs>
              <a:gs pos="86000">
                <a:schemeClr val="accent6">
                  <a:lumMod val="75000"/>
                </a:schemeClr>
              </a:gs>
            </a:gsLst>
            <a:lin ang="2700000" scaled="1"/>
            <a:tileRect/>
          </a:gradFill>
          <a:latin typeface="Segoe Script" pitchFamily="34" charset="0"/>
          <a:ea typeface="+mj-ea"/>
          <a:cs typeface="Segoe U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cript"/>
          <a:cs typeface="Segoe U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0D0D0D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rgbClr val="0D0D0D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0D0D0D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0D0D0D"/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0D0D0D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928688" y="428625"/>
            <a:ext cx="7500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alibri" pitchFamily="34" charset="0"/>
              </a:rPr>
              <a:t>МОУ «СОШ №31» г. Курск</a:t>
            </a:r>
          </a:p>
          <a:p>
            <a:pPr algn="ctr"/>
            <a:r>
              <a:rPr lang="ru-RU" sz="4000">
                <a:latin typeface="Calibri" pitchFamily="34" charset="0"/>
              </a:rPr>
              <a:t>Презентация к уроку технологии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214554"/>
            <a:ext cx="707236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«Букет роз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из кленовых листьев»</a:t>
            </a:r>
            <a:endParaRPr lang="ru-RU" sz="4000" dirty="0">
              <a:latin typeface="+mn-lt"/>
            </a:endParaRPr>
          </a:p>
        </p:txBody>
      </p:sp>
      <p:pic>
        <p:nvPicPr>
          <p:cNvPr id="2052" name="Рисунок 3" descr="S630611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3857625"/>
            <a:ext cx="3714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357188" y="3929063"/>
            <a:ext cx="450056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Подготовила учитель начальных классов</a:t>
            </a:r>
          </a:p>
          <a:p>
            <a:r>
              <a:rPr lang="ru-RU" sz="4000">
                <a:latin typeface="Calibri" pitchFamily="34" charset="0"/>
              </a:rPr>
              <a:t>Голобокова О. А.</a:t>
            </a:r>
          </a:p>
        </p:txBody>
      </p:sp>
    </p:spTree>
  </p:cSld>
  <p:clrMapOvr>
    <a:masterClrMapping/>
  </p:clrMapOvr>
  <p:transition spd="med">
    <p:diamond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14313" y="163513"/>
            <a:ext cx="871537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/>
            <a:r>
              <a:rPr lang="ru-RU" sz="4000" b="1">
                <a:solidFill>
                  <a:srgbClr val="7030A0"/>
                </a:solidFill>
                <a:latin typeface="Calibri" pitchFamily="34" charset="0"/>
              </a:rPr>
              <a:t>Правила обучающегося на уроке технологии</a:t>
            </a:r>
            <a:endParaRPr lang="ru-RU" sz="4000">
              <a:solidFill>
                <a:srgbClr val="7030A0"/>
              </a:solidFill>
              <a:latin typeface="Calibri" pitchFamily="34" charset="0"/>
            </a:endParaRPr>
          </a:p>
          <a:p>
            <a:pPr hangingPunct="0"/>
            <a:r>
              <a:rPr lang="ru-RU" sz="3200" b="1">
                <a:latin typeface="Calibri" pitchFamily="34" charset="0"/>
              </a:rPr>
              <a:t> </a:t>
            </a:r>
            <a:endParaRPr lang="ru-RU" sz="3200">
              <a:latin typeface="Calibri" pitchFamily="34" charset="0"/>
            </a:endParaRP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1. Работу начинай с разрешения учителя.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2. Не отвлекайся во время работы.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3. Содержи в чистоте и порядке рабочее место.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4. Инструменты клади в определённое место.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5. Сделал сам, помоги товарищу.</a:t>
            </a:r>
          </a:p>
          <a:p>
            <a:pPr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6. Экономно расходуй материал.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571500"/>
            <a:ext cx="8072438" cy="605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6" descr="F:\розы из кленовых листьев\PICT53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1285875"/>
            <a:ext cx="607218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4294967295"/>
          </p:nvPr>
        </p:nvSpPr>
        <p:spPr>
          <a:xfrm>
            <a:off x="0" y="571500"/>
            <a:ext cx="8229600" cy="5737225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Возьми лист среднего размера.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785813"/>
            <a:ext cx="7429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2" descr="F:\розы из кленовых листьев\PICT53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571625"/>
            <a:ext cx="54292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000125"/>
            <a:ext cx="8229600" cy="5308600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Отогни назад верхнюю часть.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F:\розы из кленовых листьев\PICT5330.jpg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1643063"/>
            <a:ext cx="52149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1214438"/>
            <a:ext cx="8229600" cy="5094287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Сверни лист в трубочку.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4340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642938"/>
            <a:ext cx="7858125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857250"/>
            <a:ext cx="733425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2" descr="F:\розы из кленовых листьев\PICT5331.jpg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643063"/>
            <a:ext cx="507206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428625"/>
            <a:ext cx="8929688" cy="5880100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Возьми второй лист, тоже сложи пополам     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и помести сзади трубочки.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714375"/>
            <a:ext cx="69532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F:\розы из кленовых листьев\PICT5332.jpg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428750"/>
            <a:ext cx="542925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642938"/>
            <a:ext cx="8929688" cy="5665787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    Заверни вперёд левую и правую части листа.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071563"/>
            <a:ext cx="7286625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2" descr="F:\розы из кленовых листьев\PICT5333.jpg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428750"/>
            <a:ext cx="600075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14313" y="642938"/>
            <a:ext cx="8643937" cy="5665787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Выполняй это же действие с другими листьями.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388" y="622300"/>
            <a:ext cx="7583487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 descr="F:\розы из кленовых листьев\PICT5334.jpg 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285875"/>
            <a:ext cx="57150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451600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Последний лист должен быть самым большим, так как в него нужно аккуратно завернуть весь цветок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452438"/>
            <a:ext cx="7024688" cy="583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2" descr="F:\розы из кленовых листьев\PICT5336.jpg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785938"/>
            <a:ext cx="528637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714375" y="285750"/>
            <a:ext cx="8286750" cy="6022975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Все стебли листьев собираются вместе и становятся как бы ножкой цветка.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642938"/>
            <a:ext cx="77866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" descr="F:\розы из кленовых листьев\PICT5337.jpg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1571625"/>
            <a:ext cx="50720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642938"/>
            <a:ext cx="8229600" cy="5665787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Закрепи цветок нитками у самого основания.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0003943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1928813"/>
            <a:ext cx="46593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S630613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2857500"/>
            <a:ext cx="1357313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2" descr="S630613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3429000"/>
            <a:ext cx="164306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3" descr="S630613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5" y="3946525"/>
            <a:ext cx="128587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4" descr="S630613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313" y="5446713"/>
            <a:ext cx="142875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3" descr="S6306127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500" y="928688"/>
            <a:ext cx="1368425" cy="102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Рисунок 1" descr="S6306120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500" y="1214438"/>
            <a:ext cx="128587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Рисунок 2" descr="S6306121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188" y="5000625"/>
            <a:ext cx="1357312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Рисунок 4" descr="S6306129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15063" y="1714500"/>
            <a:ext cx="1500187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-285750"/>
            <a:ext cx="7858125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</a:rPr>
              <a:t>              </a:t>
            </a:r>
            <a:r>
              <a:rPr lang="ru-RU" sz="32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         Список литературы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В. П. Трушина. Уроки труда. 1, 2, 3, 4 классы. В помощь преподавателю начальной школы.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Е. П. Фефилова. Поурочные разработки по окружающему миру. 1 класс.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    Презентация составлена </a:t>
            </a:r>
            <a:endParaRPr lang="en-US" sz="32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 материалам сайта</a:t>
            </a: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http://stranamasterov.ru/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3200" dirty="0">
              <a:latin typeface="+mn-lt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000394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071688"/>
            <a:ext cx="228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F:\Картинки\Природа\680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071688"/>
            <a:ext cx="2309812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ChangeAspect="1" noChangeArrowheads="1"/>
          </p:cNvPicPr>
          <p:nvPr/>
        </p:nvPicPr>
        <p:blipFill>
          <a:blip r:embed="rId2" cstate="print"/>
          <a:srcRect l="7056" r="8275"/>
          <a:stretch>
            <a:fillRect/>
          </a:stretch>
        </p:blipFill>
        <p:spPr bwMode="auto">
          <a:xfrm>
            <a:off x="2571750" y="2286000"/>
            <a:ext cx="40005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Лист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285875"/>
            <a:ext cx="442436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3571875" y="1817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4076700" y="1817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4581525" y="1817688"/>
            <a:ext cx="503238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5084763" y="1817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5589588" y="1817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6092825" y="1817688"/>
            <a:ext cx="503238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3571875" y="1854200"/>
            <a:ext cx="3074988" cy="519113"/>
            <a:chOff x="3783013" y="500042"/>
            <a:chExt cx="3075196" cy="519112"/>
          </a:xfrm>
        </p:grpSpPr>
        <p:sp>
          <p:nvSpPr>
            <p:cNvPr id="6191" name="Text Box 18"/>
            <p:cNvSpPr txBox="1">
              <a:spLocks noChangeArrowheads="1"/>
            </p:cNvSpPr>
            <p:nvPr/>
          </p:nvSpPr>
          <p:spPr bwMode="auto">
            <a:xfrm>
              <a:off x="5310206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Т</a:t>
              </a:r>
            </a:p>
          </p:txBody>
        </p:sp>
        <p:sp>
          <p:nvSpPr>
            <p:cNvPr id="6192" name="Text Box 19"/>
            <p:cNvSpPr txBox="1">
              <a:spLocks noChangeArrowheads="1"/>
            </p:cNvSpPr>
            <p:nvPr/>
          </p:nvSpPr>
          <p:spPr bwMode="auto">
            <a:xfrm>
              <a:off x="3783013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FFFF00"/>
                  </a:solidFill>
                  <a:latin typeface="Times New Roman" pitchFamily="18" charset="0"/>
                </a:rPr>
                <a:t>К</a:t>
              </a:r>
            </a:p>
          </p:txBody>
        </p:sp>
        <p:sp>
          <p:nvSpPr>
            <p:cNvPr id="6193" name="Text Box 20"/>
            <p:cNvSpPr txBox="1">
              <a:spLocks noChangeArrowheads="1"/>
            </p:cNvSpPr>
            <p:nvPr/>
          </p:nvSpPr>
          <p:spPr bwMode="auto">
            <a:xfrm>
              <a:off x="4292077" y="500042"/>
              <a:ext cx="38419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6194" name="Text Box 21"/>
            <p:cNvSpPr txBox="1">
              <a:spLocks noChangeArrowheads="1"/>
            </p:cNvSpPr>
            <p:nvPr/>
          </p:nvSpPr>
          <p:spPr bwMode="auto">
            <a:xfrm>
              <a:off x="4786314" y="500042"/>
              <a:ext cx="46103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Ш</a:t>
              </a:r>
            </a:p>
          </p:txBody>
        </p:sp>
        <p:sp>
          <p:nvSpPr>
            <p:cNvPr id="6195" name="Text Box 22"/>
            <p:cNvSpPr txBox="1">
              <a:spLocks noChangeArrowheads="1"/>
            </p:cNvSpPr>
            <p:nvPr/>
          </p:nvSpPr>
          <p:spPr bwMode="auto">
            <a:xfrm>
              <a:off x="5864093" y="500042"/>
              <a:ext cx="46103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А</a:t>
              </a:r>
            </a:p>
          </p:txBody>
        </p:sp>
        <p:sp>
          <p:nvSpPr>
            <p:cNvPr id="6196" name="Text Box 23"/>
            <p:cNvSpPr txBox="1">
              <a:spLocks noChangeArrowheads="1"/>
            </p:cNvSpPr>
            <p:nvPr/>
          </p:nvSpPr>
          <p:spPr bwMode="auto">
            <a:xfrm>
              <a:off x="6320330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Н</a:t>
              </a:r>
            </a:p>
          </p:txBody>
        </p:sp>
      </p:grpSp>
      <p:sp>
        <p:nvSpPr>
          <p:cNvPr id="6154" name="Rectangle 134"/>
          <p:cNvSpPr>
            <a:spLocks noChangeArrowheads="1"/>
          </p:cNvSpPr>
          <p:nvPr/>
        </p:nvSpPr>
        <p:spPr bwMode="auto">
          <a:xfrm>
            <a:off x="3575050" y="23891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5" name="Rectangle 135"/>
          <p:cNvSpPr>
            <a:spLocks noChangeArrowheads="1"/>
          </p:cNvSpPr>
          <p:nvPr/>
        </p:nvSpPr>
        <p:spPr bwMode="auto">
          <a:xfrm>
            <a:off x="4071938" y="2389188"/>
            <a:ext cx="503237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6" name="Rectangle 136"/>
          <p:cNvSpPr>
            <a:spLocks noChangeArrowheads="1"/>
          </p:cNvSpPr>
          <p:nvPr/>
        </p:nvSpPr>
        <p:spPr bwMode="auto">
          <a:xfrm>
            <a:off x="4583113" y="23891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7" name="Rectangle 137"/>
          <p:cNvSpPr>
            <a:spLocks noChangeArrowheads="1"/>
          </p:cNvSpPr>
          <p:nvPr/>
        </p:nvSpPr>
        <p:spPr bwMode="auto">
          <a:xfrm>
            <a:off x="5073650" y="23891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58" name="Text Box 141"/>
          <p:cNvSpPr txBox="1">
            <a:spLocks noChangeArrowheads="1"/>
          </p:cNvSpPr>
          <p:nvPr/>
        </p:nvSpPr>
        <p:spPr bwMode="auto">
          <a:xfrm>
            <a:off x="3146425" y="2301875"/>
            <a:ext cx="512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</p:txBody>
      </p:sp>
      <p:grpSp>
        <p:nvGrpSpPr>
          <p:cNvPr id="3" name="Группа 20"/>
          <p:cNvGrpSpPr>
            <a:grpSpLocks/>
          </p:cNvGrpSpPr>
          <p:nvPr/>
        </p:nvGrpSpPr>
        <p:grpSpPr bwMode="auto">
          <a:xfrm>
            <a:off x="3632200" y="2425700"/>
            <a:ext cx="1943100" cy="519113"/>
            <a:chOff x="3913866" y="2195508"/>
            <a:chExt cx="1944018" cy="519112"/>
          </a:xfrm>
        </p:grpSpPr>
        <p:sp>
          <p:nvSpPr>
            <p:cNvPr id="6187" name="Text Box 140"/>
            <p:cNvSpPr txBox="1">
              <a:spLocks noChangeArrowheads="1"/>
            </p:cNvSpPr>
            <p:nvPr/>
          </p:nvSpPr>
          <p:spPr bwMode="auto">
            <a:xfrm>
              <a:off x="4857752" y="2195508"/>
              <a:ext cx="512297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П</a:t>
              </a:r>
            </a:p>
          </p:txBody>
        </p:sp>
        <p:sp>
          <p:nvSpPr>
            <p:cNvPr id="6188" name="Text Box 142"/>
            <p:cNvSpPr txBox="1">
              <a:spLocks noChangeArrowheads="1"/>
            </p:cNvSpPr>
            <p:nvPr/>
          </p:nvSpPr>
          <p:spPr bwMode="auto">
            <a:xfrm>
              <a:off x="3913866" y="2195508"/>
              <a:ext cx="365927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FFFF00"/>
                  </a:solidFill>
                  <a:latin typeface="Times New Roman" pitchFamily="18" charset="0"/>
                </a:rPr>
                <a:t>Л</a:t>
              </a:r>
            </a:p>
          </p:txBody>
        </p:sp>
        <p:sp>
          <p:nvSpPr>
            <p:cNvPr id="6189" name="Text Box 143"/>
            <p:cNvSpPr txBox="1">
              <a:spLocks noChangeArrowheads="1"/>
            </p:cNvSpPr>
            <p:nvPr/>
          </p:nvSpPr>
          <p:spPr bwMode="auto">
            <a:xfrm>
              <a:off x="4357686" y="2195508"/>
              <a:ext cx="439112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И</a:t>
              </a:r>
            </a:p>
          </p:txBody>
        </p:sp>
        <p:sp>
          <p:nvSpPr>
            <p:cNvPr id="6190" name="Text Box 144"/>
            <p:cNvSpPr txBox="1">
              <a:spLocks noChangeArrowheads="1"/>
            </p:cNvSpPr>
            <p:nvPr/>
          </p:nvSpPr>
          <p:spPr bwMode="auto">
            <a:xfrm>
              <a:off x="5418772" y="2195508"/>
              <a:ext cx="439112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А</a:t>
              </a:r>
            </a:p>
          </p:txBody>
        </p:sp>
      </p:grpSp>
      <p:sp>
        <p:nvSpPr>
          <p:cNvPr id="6160" name="Text Box 145"/>
          <p:cNvSpPr txBox="1">
            <a:spLocks noChangeArrowheads="1"/>
          </p:cNvSpPr>
          <p:nvPr/>
        </p:nvSpPr>
        <p:spPr bwMode="auto">
          <a:xfrm>
            <a:off x="5562600" y="2301875"/>
            <a:ext cx="512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</p:txBody>
      </p:sp>
      <p:sp>
        <p:nvSpPr>
          <p:cNvPr id="6161" name="Rectangle 4"/>
          <p:cNvSpPr>
            <a:spLocks noChangeArrowheads="1"/>
          </p:cNvSpPr>
          <p:nvPr/>
        </p:nvSpPr>
        <p:spPr bwMode="auto">
          <a:xfrm>
            <a:off x="2071688" y="2960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2" name="Rectangle 5"/>
          <p:cNvSpPr>
            <a:spLocks noChangeArrowheads="1"/>
          </p:cNvSpPr>
          <p:nvPr/>
        </p:nvSpPr>
        <p:spPr bwMode="auto">
          <a:xfrm>
            <a:off x="2576513" y="2960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3" name="Rectangle 6"/>
          <p:cNvSpPr>
            <a:spLocks noChangeArrowheads="1"/>
          </p:cNvSpPr>
          <p:nvPr/>
        </p:nvSpPr>
        <p:spPr bwMode="auto">
          <a:xfrm>
            <a:off x="3081338" y="2960688"/>
            <a:ext cx="503237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4" name="Rectangle 7"/>
          <p:cNvSpPr>
            <a:spLocks noChangeArrowheads="1"/>
          </p:cNvSpPr>
          <p:nvPr/>
        </p:nvSpPr>
        <p:spPr bwMode="auto">
          <a:xfrm>
            <a:off x="3584575" y="2960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5" name="Rectangle 8"/>
          <p:cNvSpPr>
            <a:spLocks noChangeArrowheads="1"/>
          </p:cNvSpPr>
          <p:nvPr/>
        </p:nvSpPr>
        <p:spPr bwMode="auto">
          <a:xfrm>
            <a:off x="4089400" y="2960688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6" name="Rectangle 9"/>
          <p:cNvSpPr>
            <a:spLocks noChangeArrowheads="1"/>
          </p:cNvSpPr>
          <p:nvPr/>
        </p:nvSpPr>
        <p:spPr bwMode="auto">
          <a:xfrm>
            <a:off x="4592638" y="2960688"/>
            <a:ext cx="503237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4" name="Группа 32"/>
          <p:cNvGrpSpPr>
            <a:grpSpLocks/>
          </p:cNvGrpSpPr>
          <p:nvPr/>
        </p:nvGrpSpPr>
        <p:grpSpPr bwMode="auto">
          <a:xfrm>
            <a:off x="2071688" y="2997200"/>
            <a:ext cx="3074987" cy="519113"/>
            <a:chOff x="3783013" y="500042"/>
            <a:chExt cx="3075196" cy="519112"/>
          </a:xfrm>
        </p:grpSpPr>
        <p:sp>
          <p:nvSpPr>
            <p:cNvPr id="6181" name="Text Box 18"/>
            <p:cNvSpPr txBox="1">
              <a:spLocks noChangeArrowheads="1"/>
            </p:cNvSpPr>
            <p:nvPr/>
          </p:nvSpPr>
          <p:spPr bwMode="auto">
            <a:xfrm>
              <a:off x="5310206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FFFF00"/>
                  </a:solidFill>
                  <a:latin typeface="Times New Roman" pitchFamily="18" charset="0"/>
                </a:rPr>
                <a:t>Ё</a:t>
              </a:r>
            </a:p>
          </p:txBody>
        </p:sp>
        <p:sp>
          <p:nvSpPr>
            <p:cNvPr id="6182" name="Text Box 19"/>
            <p:cNvSpPr txBox="1">
              <a:spLocks noChangeArrowheads="1"/>
            </p:cNvSpPr>
            <p:nvPr/>
          </p:nvSpPr>
          <p:spPr bwMode="auto">
            <a:xfrm>
              <a:off x="3783013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Б</a:t>
              </a:r>
            </a:p>
          </p:txBody>
        </p:sp>
        <p:sp>
          <p:nvSpPr>
            <p:cNvPr id="6183" name="Text Box 20"/>
            <p:cNvSpPr txBox="1">
              <a:spLocks noChangeArrowheads="1"/>
            </p:cNvSpPr>
            <p:nvPr/>
          </p:nvSpPr>
          <p:spPr bwMode="auto">
            <a:xfrm>
              <a:off x="4330870" y="500042"/>
              <a:ext cx="38419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Е</a:t>
              </a:r>
            </a:p>
          </p:txBody>
        </p:sp>
        <p:sp>
          <p:nvSpPr>
            <p:cNvPr id="6184" name="Text Box 21"/>
            <p:cNvSpPr txBox="1">
              <a:spLocks noChangeArrowheads="1"/>
            </p:cNvSpPr>
            <p:nvPr/>
          </p:nvSpPr>
          <p:spPr bwMode="auto">
            <a:xfrm>
              <a:off x="4786314" y="500042"/>
              <a:ext cx="46103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Р</a:t>
              </a:r>
            </a:p>
          </p:txBody>
        </p:sp>
        <p:sp>
          <p:nvSpPr>
            <p:cNvPr id="6185" name="Text Box 22"/>
            <p:cNvSpPr txBox="1">
              <a:spLocks noChangeArrowheads="1"/>
            </p:cNvSpPr>
            <p:nvPr/>
          </p:nvSpPr>
          <p:spPr bwMode="auto">
            <a:xfrm>
              <a:off x="5786639" y="500042"/>
              <a:ext cx="46103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З</a:t>
              </a:r>
            </a:p>
          </p:txBody>
        </p:sp>
        <p:sp>
          <p:nvSpPr>
            <p:cNvPr id="6186" name="Text Box 23"/>
            <p:cNvSpPr txBox="1">
              <a:spLocks noChangeArrowheads="1"/>
            </p:cNvSpPr>
            <p:nvPr/>
          </p:nvSpPr>
          <p:spPr bwMode="auto">
            <a:xfrm>
              <a:off x="6320330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А</a:t>
              </a:r>
            </a:p>
          </p:txBody>
        </p:sp>
      </p:grpSp>
      <p:sp>
        <p:nvSpPr>
          <p:cNvPr id="6168" name="Rectangle 4"/>
          <p:cNvSpPr>
            <a:spLocks noChangeArrowheads="1"/>
          </p:cNvSpPr>
          <p:nvPr/>
        </p:nvSpPr>
        <p:spPr bwMode="auto">
          <a:xfrm>
            <a:off x="1571625" y="3516313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69" name="Rectangle 5"/>
          <p:cNvSpPr>
            <a:spLocks noChangeArrowheads="1"/>
          </p:cNvSpPr>
          <p:nvPr/>
        </p:nvSpPr>
        <p:spPr bwMode="auto">
          <a:xfrm>
            <a:off x="2076450" y="3516313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0" name="Rectangle 6"/>
          <p:cNvSpPr>
            <a:spLocks noChangeArrowheads="1"/>
          </p:cNvSpPr>
          <p:nvPr/>
        </p:nvSpPr>
        <p:spPr bwMode="auto">
          <a:xfrm>
            <a:off x="2581275" y="3516313"/>
            <a:ext cx="503238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1" name="Rectangle 7"/>
          <p:cNvSpPr>
            <a:spLocks noChangeArrowheads="1"/>
          </p:cNvSpPr>
          <p:nvPr/>
        </p:nvSpPr>
        <p:spPr bwMode="auto">
          <a:xfrm>
            <a:off x="3084513" y="3516313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2" name="Rectangle 8"/>
          <p:cNvSpPr>
            <a:spLocks noChangeArrowheads="1"/>
          </p:cNvSpPr>
          <p:nvPr/>
        </p:nvSpPr>
        <p:spPr bwMode="auto">
          <a:xfrm>
            <a:off x="3589338" y="3516313"/>
            <a:ext cx="501650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73" name="Rectangle 9"/>
          <p:cNvSpPr>
            <a:spLocks noChangeArrowheads="1"/>
          </p:cNvSpPr>
          <p:nvPr/>
        </p:nvSpPr>
        <p:spPr bwMode="auto">
          <a:xfrm>
            <a:off x="4092575" y="3516313"/>
            <a:ext cx="503238" cy="55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5" name="Группа 45"/>
          <p:cNvGrpSpPr>
            <a:grpSpLocks/>
          </p:cNvGrpSpPr>
          <p:nvPr/>
        </p:nvGrpSpPr>
        <p:grpSpPr bwMode="auto">
          <a:xfrm>
            <a:off x="1571625" y="3552825"/>
            <a:ext cx="3074988" cy="519113"/>
            <a:chOff x="3783013" y="500042"/>
            <a:chExt cx="3075196" cy="519112"/>
          </a:xfrm>
        </p:grpSpPr>
        <p:sp>
          <p:nvSpPr>
            <p:cNvPr id="6175" name="Text Box 18"/>
            <p:cNvSpPr txBox="1">
              <a:spLocks noChangeArrowheads="1"/>
            </p:cNvSpPr>
            <p:nvPr/>
          </p:nvSpPr>
          <p:spPr bwMode="auto">
            <a:xfrm>
              <a:off x="5310206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И</a:t>
              </a:r>
            </a:p>
          </p:txBody>
        </p:sp>
        <p:sp>
          <p:nvSpPr>
            <p:cNvPr id="6176" name="Text Box 19"/>
            <p:cNvSpPr txBox="1">
              <a:spLocks noChangeArrowheads="1"/>
            </p:cNvSpPr>
            <p:nvPr/>
          </p:nvSpPr>
          <p:spPr bwMode="auto">
            <a:xfrm>
              <a:off x="3783013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Р</a:t>
              </a:r>
            </a:p>
          </p:txBody>
        </p:sp>
        <p:sp>
          <p:nvSpPr>
            <p:cNvPr id="6177" name="Text Box 20"/>
            <p:cNvSpPr txBox="1">
              <a:spLocks noChangeArrowheads="1"/>
            </p:cNvSpPr>
            <p:nvPr/>
          </p:nvSpPr>
          <p:spPr bwMode="auto">
            <a:xfrm>
              <a:off x="4330870" y="500042"/>
              <a:ext cx="38419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Я</a:t>
              </a:r>
            </a:p>
          </p:txBody>
        </p:sp>
        <p:sp>
          <p:nvSpPr>
            <p:cNvPr id="6178" name="Text Box 21"/>
            <p:cNvSpPr txBox="1">
              <a:spLocks noChangeArrowheads="1"/>
            </p:cNvSpPr>
            <p:nvPr/>
          </p:nvSpPr>
          <p:spPr bwMode="auto">
            <a:xfrm>
              <a:off x="4786314" y="500042"/>
              <a:ext cx="46103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Б</a:t>
              </a:r>
            </a:p>
          </p:txBody>
        </p:sp>
        <p:sp>
          <p:nvSpPr>
            <p:cNvPr id="6179" name="Text Box 22"/>
            <p:cNvSpPr txBox="1">
              <a:spLocks noChangeArrowheads="1"/>
            </p:cNvSpPr>
            <p:nvPr/>
          </p:nvSpPr>
          <p:spPr bwMode="auto">
            <a:xfrm>
              <a:off x="5786639" y="500042"/>
              <a:ext cx="46103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rgbClr val="FFFF00"/>
                  </a:solidFill>
                  <a:latin typeface="Times New Roman" pitchFamily="18" charset="0"/>
                </a:rPr>
                <a:t>Н</a:t>
              </a:r>
            </a:p>
          </p:txBody>
        </p:sp>
        <p:sp>
          <p:nvSpPr>
            <p:cNvPr id="6180" name="Text Box 23"/>
            <p:cNvSpPr txBox="1">
              <a:spLocks noChangeArrowheads="1"/>
            </p:cNvSpPr>
            <p:nvPr/>
          </p:nvSpPr>
          <p:spPr bwMode="auto">
            <a:xfrm>
              <a:off x="6320330" y="500042"/>
              <a:ext cx="537879" cy="519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800" b="1">
                  <a:latin typeface="Times New Roman" pitchFamily="18" charset="0"/>
                </a:rPr>
                <a:t>А</a:t>
              </a:r>
            </a:p>
          </p:txBody>
        </p:sp>
      </p:grp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4" descr="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1928813"/>
            <a:ext cx="214312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1428736"/>
            <a:ext cx="2643206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Р </a:t>
            </a:r>
            <a:r>
              <a:rPr lang="en-US" sz="1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’</a:t>
            </a:r>
            <a:endParaRPr lang="ru-RU" sz="1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F:\розы из кленовых листьев\PICT5342.jpg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23209">
            <a:off x="2417763" y="885825"/>
            <a:ext cx="3835400" cy="52498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8195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714375"/>
            <a:ext cx="7358063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картинки\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571500"/>
            <a:ext cx="7429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5715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Для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 вам понадобятся</a:t>
            </a:r>
            <a:endParaRPr lang="ru-RU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00" name="Содержимое 3"/>
          <p:cNvSpPr>
            <a:spLocks noGrp="1"/>
          </p:cNvSpPr>
          <p:nvPr>
            <p:ph idx="1"/>
          </p:nvPr>
        </p:nvSpPr>
        <p:spPr>
          <a:xfrm>
            <a:off x="1643063" y="2071688"/>
            <a:ext cx="6357937" cy="38798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Кленовые листочки разных размеров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Нитки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Ножницы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14313" y="142875"/>
            <a:ext cx="8715375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/>
            <a:r>
              <a:rPr lang="ru-RU" sz="4000" b="1">
                <a:solidFill>
                  <a:srgbClr val="7030A0"/>
                </a:solidFill>
                <a:latin typeface="Calibri" pitchFamily="34" charset="0"/>
              </a:rPr>
              <a:t>Правила техники безопасности </a:t>
            </a:r>
          </a:p>
          <a:p>
            <a:pPr algn="ctr" hangingPunct="0"/>
            <a:r>
              <a:rPr lang="ru-RU" sz="4000" b="1">
                <a:solidFill>
                  <a:srgbClr val="7030A0"/>
                </a:solidFill>
                <a:latin typeface="Calibri" pitchFamily="34" charset="0"/>
              </a:rPr>
              <a:t>при работе с ножницами</a:t>
            </a:r>
            <a:endParaRPr lang="ru-RU" sz="4000">
              <a:solidFill>
                <a:srgbClr val="7030A0"/>
              </a:solidFill>
              <a:latin typeface="Calibri" pitchFamily="34" charset="0"/>
            </a:endParaRPr>
          </a:p>
          <a:p>
            <a:pPr hangingPunct="0"/>
            <a:r>
              <a:rPr lang="ru-RU" sz="3200" b="1">
                <a:latin typeface="Calibri" pitchFamily="34" charset="0"/>
              </a:rPr>
              <a:t> </a:t>
            </a:r>
            <a:endParaRPr lang="ru-RU" b="1">
              <a:latin typeface="Calibri" pitchFamily="34" charset="0"/>
            </a:endParaRP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1. Передавай ножницы кольцами вперёд.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2. Не подноси близко к глазам.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3. Клади в определённое место.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4. Не работай ножницами с острыми концами.</a:t>
            </a:r>
          </a:p>
          <a:p>
            <a:pPr hangingPunct="0"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5. При работе с ножницами не отвлекайся и не мешай товарищу.</a:t>
            </a:r>
          </a:p>
          <a:p>
            <a:pPr>
              <a:spcBef>
                <a:spcPts val="1200"/>
              </a:spcBef>
            </a:pPr>
            <a:r>
              <a:rPr lang="ru-RU" sz="3200">
                <a:latin typeface="Calibri" pitchFamily="34" charset="0"/>
              </a:rPr>
              <a:t>6. Экономно расходуй материал.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«Осень»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«Осень»</Template>
  <TotalTime>67</TotalTime>
  <Words>223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Segoe Script</vt:lpstr>
      <vt:lpstr>Segoe UI</vt:lpstr>
      <vt:lpstr>Calibri</vt:lpstr>
      <vt:lpstr>Times New Roman</vt:lpstr>
      <vt:lpstr>Wingdings</vt:lpstr>
      <vt:lpstr>Wingdings 2</vt:lpstr>
      <vt:lpstr>Шаблон оформления «Осень»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Для работы вам понадобятся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Школа № 31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Кашолкин</dc:creator>
  <cp:keywords>Корпорация Майкрософт</cp:keywords>
  <dc:description>Корпорация Майкрософт</dc:description>
  <cp:lastModifiedBy>Admin</cp:lastModifiedBy>
  <cp:revision>13</cp:revision>
  <dcterms:created xsi:type="dcterms:W3CDTF">2009-10-02T09:32:33Z</dcterms:created>
  <dcterms:modified xsi:type="dcterms:W3CDTF">2012-07-19T10:37:13Z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TC102831801049</vt:lpwstr>
  </property>
</Properties>
</file>