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45" autoAdjust="0"/>
  </p:normalViewPr>
  <p:slideViewPr>
    <p:cSldViewPr>
      <p:cViewPr varScale="1">
        <p:scale>
          <a:sx n="83" d="100"/>
          <a:sy n="83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73" t="29274" r="28903" b="22043"/>
          <a:stretch/>
        </p:blipFill>
        <p:spPr bwMode="auto">
          <a:xfrm>
            <a:off x="-15892" y="217170"/>
            <a:ext cx="9198141" cy="6309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806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Ребус по биолог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3960440" cy="2810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72000" y="356463"/>
            <a:ext cx="410445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  <a:latin typeface="Arial" charset="0"/>
                <a:cs typeface="Arial" charset="0"/>
              </a:rPr>
              <a:t>Может напасть даже на кита </a:t>
            </a: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  </a:t>
            </a:r>
            <a:b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7 букв </a:t>
            </a:r>
            <a:endParaRPr lang="ru-RU" sz="2000" dirty="0"/>
          </a:p>
        </p:txBody>
      </p:sp>
      <p:pic>
        <p:nvPicPr>
          <p:cNvPr id="10244" name="Picture 4" descr="Ребус по биолог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928992"/>
            <a:ext cx="5059110" cy="222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508104" y="3620343"/>
            <a:ext cx="32929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Arial" charset="0"/>
                <a:cs typeface="Arial" charset="0"/>
              </a:rPr>
              <a:t>Не боящийся холода </a:t>
            </a: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  </a:t>
            </a:r>
            <a:b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6 букв </a:t>
            </a:r>
          </a:p>
        </p:txBody>
      </p:sp>
    </p:spTree>
    <p:extLst>
      <p:ext uri="{BB962C8B-B14F-4D97-AF65-F5344CB8AC3E}">
        <p14:creationId xmlns:p14="http://schemas.microsoft.com/office/powerpoint/2010/main" val="229521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Ребус по биолог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29" y="332656"/>
            <a:ext cx="3749701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139952" y="926123"/>
            <a:ext cx="320858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prstClr val="black"/>
                </a:solidFill>
                <a:latin typeface="Arial" charset="0"/>
                <a:cs typeface="Arial" charset="0"/>
              </a:rPr>
              <a:t>Ластоногое </a:t>
            </a: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  </a:t>
            </a:r>
            <a:b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4 букв </a:t>
            </a:r>
          </a:p>
        </p:txBody>
      </p:sp>
      <p:pic>
        <p:nvPicPr>
          <p:cNvPr id="11268" name="Picture 4" descr="Ребус по биолог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67" y="2852936"/>
            <a:ext cx="3454237" cy="3026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39952" y="3558035"/>
            <a:ext cx="4176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prstClr val="black"/>
                </a:solidFill>
                <a:latin typeface="Arial" charset="0"/>
                <a:cs typeface="Arial" charset="0"/>
              </a:rPr>
              <a:t>Ему мороз не страшен </a:t>
            </a:r>
            <a:r>
              <a:rPr lang="ru-RU" sz="2400" dirty="0">
                <a:solidFill>
                  <a:prstClr val="black"/>
                </a:solidFill>
                <a:latin typeface="Arial" charset="0"/>
                <a:cs typeface="Arial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400" dirty="0">
                <a:solidFill>
                  <a:prstClr val="black"/>
                </a:solidFill>
                <a:latin typeface="Arial" charset="0"/>
                <a:cs typeface="Arial" charset="0"/>
              </a:rPr>
              <a:t>  </a:t>
            </a:r>
            <a:br>
              <a:rPr lang="ru-RU" sz="24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5 букв </a:t>
            </a:r>
            <a:endParaRPr lang="ru-RU" sz="24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35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Ребус по биолог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528392" cy="2722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83968" y="489446"/>
            <a:ext cx="41579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Arial" charset="0"/>
                <a:cs typeface="Arial" charset="0"/>
              </a:rPr>
              <a:t>«Кольчатая», но не ежиха </a:t>
            </a: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  </a:t>
            </a:r>
            <a:b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5 букв </a:t>
            </a:r>
          </a:p>
        </p:txBody>
      </p:sp>
      <p:pic>
        <p:nvPicPr>
          <p:cNvPr id="12292" name="Picture 4" descr="Ребус по биолог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3140968"/>
            <a:ext cx="4165793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716016" y="3431275"/>
            <a:ext cx="4032448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Arial" charset="0"/>
                <a:cs typeface="Arial" charset="0"/>
              </a:rPr>
              <a:t>«Мышечный массив» у слона </a:t>
            </a:r>
            <a:r>
              <a:rPr lang="ru-RU" dirty="0">
                <a:solidFill>
                  <a:prstClr val="black"/>
                </a:solidFill>
                <a:latin typeface="Arial" charset="0"/>
                <a:cs typeface="Arial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dirty="0">
                <a:solidFill>
                  <a:prstClr val="black"/>
                </a:solidFill>
                <a:latin typeface="Arial" charset="0"/>
                <a:cs typeface="Arial" charset="0"/>
              </a:rPr>
              <a:t>  </a:t>
            </a:r>
            <a:br>
              <a:rPr lang="ru-RU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5 букв </a:t>
            </a:r>
          </a:p>
        </p:txBody>
      </p:sp>
    </p:spTree>
    <p:extLst>
      <p:ext uri="{BB962C8B-B14F-4D97-AF65-F5344CB8AC3E}">
        <p14:creationId xmlns:p14="http://schemas.microsoft.com/office/powerpoint/2010/main" val="363332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Ребус по биолог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332656"/>
            <a:ext cx="4704523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148064" y="476672"/>
            <a:ext cx="381642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Arial" charset="0"/>
                <a:cs typeface="Arial" charset="0"/>
              </a:rPr>
              <a:t>У него срослись нос и верхняя губа </a:t>
            </a: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  </a:t>
            </a:r>
            <a:b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4 букв </a:t>
            </a:r>
          </a:p>
        </p:txBody>
      </p:sp>
      <p:pic>
        <p:nvPicPr>
          <p:cNvPr id="13318" name="Picture 6" descr="Ребус по биолог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44" y="2348880"/>
            <a:ext cx="6214341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99592" y="5430539"/>
            <a:ext cx="521972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Arial" charset="0"/>
                <a:cs typeface="Arial" charset="0"/>
              </a:rPr>
              <a:t>Представитель хищных </a:t>
            </a: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6 букв </a:t>
            </a:r>
          </a:p>
        </p:txBody>
      </p:sp>
    </p:spTree>
    <p:extLst>
      <p:ext uri="{BB962C8B-B14F-4D97-AF65-F5344CB8AC3E}">
        <p14:creationId xmlns:p14="http://schemas.microsoft.com/office/powerpoint/2010/main" val="224804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Ребус по биолог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3528392" cy="2662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23928" y="587241"/>
            <a:ext cx="375639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Arial" charset="0"/>
                <a:cs typeface="Arial" charset="0"/>
              </a:rPr>
              <a:t>«Гривастая» кошка </a:t>
            </a: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  </a:t>
            </a:r>
            <a:b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3 букв </a:t>
            </a:r>
          </a:p>
        </p:txBody>
      </p:sp>
      <p:pic>
        <p:nvPicPr>
          <p:cNvPr id="14340" name="Picture 4" descr="Ребус по биолог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440" y="2994796"/>
            <a:ext cx="6696744" cy="2318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87153" y="5303244"/>
            <a:ext cx="46735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prstClr val="black"/>
                </a:solidFill>
                <a:latin typeface="Arial" charset="0"/>
                <a:cs typeface="Arial" charset="0"/>
              </a:rPr>
              <a:t>Барс </a:t>
            </a: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7 букв </a:t>
            </a:r>
          </a:p>
        </p:txBody>
      </p:sp>
    </p:spTree>
    <p:extLst>
      <p:ext uri="{BB962C8B-B14F-4D97-AF65-F5344CB8AC3E}">
        <p14:creationId xmlns:p14="http://schemas.microsoft.com/office/powerpoint/2010/main" val="103957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Ребус по биолог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56344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86974" y="620688"/>
            <a:ext cx="407751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prstClr val="black"/>
                </a:solidFill>
                <a:latin typeface="Arial" charset="0"/>
                <a:cs typeface="Arial" charset="0"/>
              </a:rPr>
              <a:t>Бывает одногорбым и </a:t>
            </a:r>
            <a:r>
              <a:rPr lang="ru-RU" sz="2800" dirty="0" err="1" smtClean="0">
                <a:solidFill>
                  <a:prstClr val="black"/>
                </a:solidFill>
                <a:latin typeface="Arial" charset="0"/>
                <a:cs typeface="Arial" charset="0"/>
              </a:rPr>
              <a:t>двугорбным</a:t>
            </a:r>
            <a:endParaRPr lang="ru-RU" sz="2800" dirty="0" smtClean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7 букв </a:t>
            </a:r>
          </a:p>
        </p:txBody>
      </p:sp>
      <p:pic>
        <p:nvPicPr>
          <p:cNvPr id="15364" name="Picture 4" descr="Ребус по биолог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27834"/>
            <a:ext cx="4884434" cy="22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36096" y="3271446"/>
            <a:ext cx="34563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prstClr val="black"/>
                </a:solidFill>
                <a:latin typeface="Arial" charset="0"/>
                <a:cs typeface="Arial" charset="0"/>
              </a:rPr>
              <a:t>Толстокожее непарнокопытное </a:t>
            </a: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  </a:t>
            </a:r>
            <a:b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7 букв </a:t>
            </a:r>
          </a:p>
        </p:txBody>
      </p:sp>
    </p:spTree>
    <p:extLst>
      <p:ext uri="{BB962C8B-B14F-4D97-AF65-F5344CB8AC3E}">
        <p14:creationId xmlns:p14="http://schemas.microsoft.com/office/powerpoint/2010/main" val="282134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Ребус по биолог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260648"/>
            <a:ext cx="5124979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80553" y="476672"/>
            <a:ext cx="353166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Пыль летит из под копыт </a:t>
            </a: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  </a:t>
            </a:r>
            <a:b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6 букв </a:t>
            </a:r>
          </a:p>
        </p:txBody>
      </p:sp>
      <p:pic>
        <p:nvPicPr>
          <p:cNvPr id="16388" name="Picture 4" descr="Ребус по биолог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08920"/>
            <a:ext cx="535233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796136" y="3153742"/>
            <a:ext cx="2286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Примат</a:t>
            </a: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  </a:t>
            </a:r>
            <a:b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8 букв </a:t>
            </a:r>
          </a:p>
        </p:txBody>
      </p:sp>
    </p:spTree>
    <p:extLst>
      <p:ext uri="{BB962C8B-B14F-4D97-AF65-F5344CB8AC3E}">
        <p14:creationId xmlns:p14="http://schemas.microsoft.com/office/powerpoint/2010/main" val="88159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3" t="34398" r="59757" b="47178"/>
          <a:stretch/>
        </p:blipFill>
        <p:spPr bwMode="auto">
          <a:xfrm>
            <a:off x="755576" y="218861"/>
            <a:ext cx="7422783" cy="2160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-769441"/>
            <a:ext cx="583814" cy="1538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sz="7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2053" name="Picture 5" descr="Ребус по биолог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007" y="3530658"/>
            <a:ext cx="4824536" cy="1617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40356" y="5301208"/>
            <a:ext cx="1950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7 букв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91275" y="5229200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В «классе» их много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1963603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err="1"/>
              <a:t>Первозвери</a:t>
            </a:r>
            <a:r>
              <a:rPr lang="ru-RU" sz="2400" dirty="0"/>
              <a:t> 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8694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-1023357"/>
            <a:ext cx="700833" cy="2046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sz="10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792524"/>
            <a:ext cx="595035" cy="1585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sz="7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3076" name="Picture 4" descr="Ребус по биолог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60264"/>
            <a:ext cx="5344319" cy="2441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157088" y="2801270"/>
            <a:ext cx="1950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9 букв 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-877163"/>
            <a:ext cx="633507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sz="9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3078" name="Picture 6" descr="Ребус по биолог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549595"/>
            <a:ext cx="6264696" cy="2047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847364" y="5626617"/>
            <a:ext cx="1950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8 букв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605076" y="5995949"/>
            <a:ext cx="29703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Передаёт энцефалит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003441" y="2750364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«Мелкий» грызун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911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-738664"/>
            <a:ext cx="569387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4098" name="Picture 2" descr="Ребус по биолог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32656"/>
            <a:ext cx="3672408" cy="2170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580112" y="1340768"/>
            <a:ext cx="1950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6 букв </a:t>
            </a:r>
            <a:endParaRPr lang="ru-RU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1000274"/>
            <a:ext cx="691215" cy="2000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sz="10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4100" name="Picture 4" descr="Ребус по биолог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708920"/>
            <a:ext cx="4680520" cy="2696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067974" y="5035811"/>
            <a:ext cx="1950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5 букв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79912" y="5405143"/>
            <a:ext cx="50447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Обладательница шелковистого меха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504001" y="606296"/>
            <a:ext cx="26342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«Норный» житель </a:t>
            </a:r>
          </a:p>
        </p:txBody>
      </p:sp>
    </p:spTree>
    <p:extLst>
      <p:ext uri="{BB962C8B-B14F-4D97-AF65-F5344CB8AC3E}">
        <p14:creationId xmlns:p14="http://schemas.microsoft.com/office/powerpoint/2010/main" val="98900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-769441"/>
            <a:ext cx="583814" cy="1538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sz="7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5122" name="Picture 2" descr="Ребус по биолог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2656"/>
            <a:ext cx="2520280" cy="248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79912" y="1293496"/>
            <a:ext cx="1950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4 букв </a:t>
            </a:r>
            <a:endParaRPr lang="ru-RU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661719"/>
            <a:ext cx="534121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sz="6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5124" name="Picture 4" descr="Ребус по биолог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775" y="3212976"/>
            <a:ext cx="2747382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27984" y="4343587"/>
            <a:ext cx="1950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4 букв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41579" y="3959768"/>
            <a:ext cx="4179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Передвигающийся прыжками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79237" y="789237"/>
            <a:ext cx="58143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Представительница многочисленного семейства </a:t>
            </a:r>
          </a:p>
        </p:txBody>
      </p:sp>
    </p:spTree>
    <p:extLst>
      <p:ext uri="{BB962C8B-B14F-4D97-AF65-F5344CB8AC3E}">
        <p14:creationId xmlns:p14="http://schemas.microsoft.com/office/powerpoint/2010/main" val="110258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-807913"/>
            <a:ext cx="601447" cy="161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sz="8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6146" name="Picture 2" descr="Ребус по биолог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305572"/>
            <a:ext cx="4104454" cy="2480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16016" y="1436926"/>
            <a:ext cx="34978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Похож на зайца, но не он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22153" y="1918772"/>
            <a:ext cx="1950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6 букв 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563888" y="4941168"/>
            <a:ext cx="4228209" cy="1831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Близкий родственник зайца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sz="7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6148" name="Picture 4" descr="Ребус по биолог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068960"/>
            <a:ext cx="462908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403648" y="4971535"/>
            <a:ext cx="1950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6 букв </a:t>
            </a:r>
          </a:p>
        </p:txBody>
      </p:sp>
    </p:spTree>
    <p:extLst>
      <p:ext uri="{BB962C8B-B14F-4D97-AF65-F5344CB8AC3E}">
        <p14:creationId xmlns:p14="http://schemas.microsoft.com/office/powerpoint/2010/main" val="217358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716016" y="-253177"/>
            <a:ext cx="2144305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sz="10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Слово из 5 букв </a:t>
            </a:r>
          </a:p>
        </p:txBody>
      </p:sp>
      <p:pic>
        <p:nvPicPr>
          <p:cNvPr id="7170" name="Picture 2" descr="Ребус по биолог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3960440" cy="2650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16016" y="454710"/>
            <a:ext cx="4176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  <a:latin typeface="Arial" charset="0"/>
                <a:cs typeface="Arial" charset="0"/>
              </a:rPr>
              <a:t>Представитель зайцеобразных </a:t>
            </a:r>
            <a:endParaRPr lang="ru-RU" sz="2400" dirty="0"/>
          </a:p>
        </p:txBody>
      </p:sp>
      <p:pic>
        <p:nvPicPr>
          <p:cNvPr id="7172" name="Picture 4" descr="Ребус по биолог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774" y="3068960"/>
            <a:ext cx="4737296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508104" y="3443516"/>
            <a:ext cx="31088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Arial" charset="0"/>
                <a:cs typeface="Arial" charset="0"/>
              </a:rPr>
              <a:t>Представитель зайцеобразных </a:t>
            </a:r>
            <a:br>
              <a:rPr lang="ru-RU" sz="24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400" dirty="0">
                <a:solidFill>
                  <a:prstClr val="black"/>
                </a:solidFill>
                <a:latin typeface="Arial" charset="0"/>
                <a:cs typeface="Arial" charset="0"/>
              </a:rPr>
              <a:t>  </a:t>
            </a:r>
            <a:br>
              <a:rPr lang="ru-RU" sz="24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400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5 букв </a:t>
            </a:r>
          </a:p>
        </p:txBody>
      </p:sp>
    </p:spTree>
    <p:extLst>
      <p:ext uri="{BB962C8B-B14F-4D97-AF65-F5344CB8AC3E}">
        <p14:creationId xmlns:p14="http://schemas.microsoft.com/office/powerpoint/2010/main" val="413730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Ребус по биолог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2232248" cy="3030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47864" y="295829"/>
            <a:ext cx="36724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Arial" charset="0"/>
                <a:cs typeface="Arial" charset="0"/>
              </a:rPr>
              <a:t>Крупный обитатель </a:t>
            </a:r>
            <a:r>
              <a:rPr lang="ru-RU" sz="24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океана </a:t>
            </a:r>
            <a:r>
              <a:rPr lang="ru-RU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/>
            </a:r>
            <a:br>
              <a:rPr lang="ru-RU" dirty="0" smtClean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dirty="0">
                <a:solidFill>
                  <a:prstClr val="black"/>
                </a:solidFill>
                <a:latin typeface="Arial" charset="0"/>
                <a:cs typeface="Arial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3 букв </a:t>
            </a:r>
          </a:p>
        </p:txBody>
      </p:sp>
      <p:pic>
        <p:nvPicPr>
          <p:cNvPr id="8196" name="Picture 4" descr="Ребус по биолог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29000"/>
            <a:ext cx="4621736" cy="2426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200032" y="3789040"/>
            <a:ext cx="289091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Arial" charset="0"/>
                <a:cs typeface="Arial" charset="0"/>
              </a:rPr>
              <a:t>У него третья часть – голова </a:t>
            </a:r>
            <a:r>
              <a:rPr lang="ru-RU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/>
            </a:r>
            <a:br>
              <a:rPr lang="ru-RU" dirty="0" smtClean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  </a:t>
            </a:r>
            <a:r>
              <a:rPr lang="ru-RU" dirty="0">
                <a:solidFill>
                  <a:prstClr val="black"/>
                </a:solidFill>
                <a:latin typeface="Arial" charset="0"/>
                <a:cs typeface="Arial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7 букв </a:t>
            </a:r>
          </a:p>
        </p:txBody>
      </p:sp>
    </p:spTree>
    <p:extLst>
      <p:ext uri="{BB962C8B-B14F-4D97-AF65-F5344CB8AC3E}">
        <p14:creationId xmlns:p14="http://schemas.microsoft.com/office/powerpoint/2010/main" val="224646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Ребус по биолог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88640"/>
            <a:ext cx="5746093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228184" y="397693"/>
            <a:ext cx="2286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prstClr val="black"/>
                </a:solidFill>
                <a:latin typeface="Arial" charset="0"/>
                <a:cs typeface="Arial" charset="0"/>
              </a:rPr>
              <a:t>Дельфин </a:t>
            </a: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  </a:t>
            </a:r>
            <a:b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7 букв </a:t>
            </a:r>
          </a:p>
        </p:txBody>
      </p:sp>
      <p:pic>
        <p:nvPicPr>
          <p:cNvPr id="9220" name="Picture 4" descr="Ребус по биолог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3284984"/>
            <a:ext cx="5815503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261288" y="3645024"/>
            <a:ext cx="2286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prstClr val="black"/>
                </a:solidFill>
                <a:latin typeface="Arial" charset="0"/>
                <a:cs typeface="Arial" charset="0"/>
              </a:rPr>
              <a:t>Дельфин </a:t>
            </a: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  </a:t>
            </a:r>
            <a:b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sz="2000" dirty="0">
                <a:solidFill>
                  <a:prstClr val="black"/>
                </a:solidFill>
                <a:latin typeface="Arial" charset="0"/>
                <a:cs typeface="Arial" charset="0"/>
              </a:rPr>
              <a:t>Слово из 9 букв </a:t>
            </a:r>
          </a:p>
        </p:txBody>
      </p:sp>
    </p:spTree>
    <p:extLst>
      <p:ext uri="{BB962C8B-B14F-4D97-AF65-F5344CB8AC3E}">
        <p14:creationId xmlns:p14="http://schemas.microsoft.com/office/powerpoint/2010/main" val="348105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147</Words>
  <Application>Microsoft Office PowerPoint</Application>
  <PresentationFormat>Экран (4:3)</PresentationFormat>
  <Paragraphs>50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</dc:creator>
  <cp:lastModifiedBy>р</cp:lastModifiedBy>
  <cp:revision>4</cp:revision>
  <dcterms:created xsi:type="dcterms:W3CDTF">2012-01-23T10:50:14Z</dcterms:created>
  <dcterms:modified xsi:type="dcterms:W3CDTF">2012-01-23T11:27:25Z</dcterms:modified>
</cp:coreProperties>
</file>