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3399"/>
    <a:srgbClr val="CC00FF"/>
    <a:srgbClr val="66FF33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94FE4C2-C2BB-4FB5-A1A7-2725C804192D}" type="datetimeFigureOut">
              <a:rPr lang="ru-RU" smtClean="0"/>
              <a:pPr/>
              <a:t>07.11.2005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2A377D-E819-4A08-AEF8-6926CB6D3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rugosvet.ru/images/1005425_PH03495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288432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Человек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в 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ландшафте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C00FF"/>
                </a:solidFill>
              </a:rPr>
              <a:t>Промышленный ландшафт</a:t>
            </a:r>
            <a:endParaRPr lang="ru-RU" dirty="0">
              <a:solidFill>
                <a:srgbClr val="CC00FF"/>
              </a:solidFill>
            </a:endParaRPr>
          </a:p>
        </p:txBody>
      </p:sp>
      <p:pic>
        <p:nvPicPr>
          <p:cNvPr id="81922" name="Picture 2" descr="C:\Documents and Settings\User\Рабочий стол\karier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C00FF"/>
                </a:solidFill>
              </a:rPr>
              <a:t>Промышленный ландшафт</a:t>
            </a:r>
            <a:endParaRPr lang="ru-RU" dirty="0"/>
          </a:p>
        </p:txBody>
      </p:sp>
      <p:pic>
        <p:nvPicPr>
          <p:cNvPr id="82946" name="Picture 2" descr="C:\Documents and Settings\User\Рабочий стол\0_55673_b0870535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415" y="1600200"/>
            <a:ext cx="675516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Культурный ландшафт</a:t>
            </a:r>
            <a:endParaRPr lang="ru-RU" dirty="0">
              <a:solidFill>
                <a:srgbClr val="003399"/>
              </a:solidFill>
            </a:endParaRPr>
          </a:p>
        </p:txBody>
      </p:sp>
      <p:pic>
        <p:nvPicPr>
          <p:cNvPr id="83970" name="Picture 2" descr="C:\Documents and Settings\User\Рабочий стол\_uzor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327134"/>
            <a:ext cx="6238896" cy="4679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Культурный ландшафт</a:t>
            </a:r>
            <a:endParaRPr lang="ru-RU" dirty="0"/>
          </a:p>
        </p:txBody>
      </p:sp>
      <p:pic>
        <p:nvPicPr>
          <p:cNvPr id="84994" name="Picture 2" descr="C:\Documents and Settings\User\Рабочий стол\27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526" y="1361086"/>
            <a:ext cx="6711746" cy="4765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</a:rPr>
              <a:t>Культурный ландшафт</a:t>
            </a:r>
            <a:endParaRPr lang="ru-RU" dirty="0"/>
          </a:p>
        </p:txBody>
      </p:sp>
      <p:pic>
        <p:nvPicPr>
          <p:cNvPr id="86018" name="Picture 2" descr="C:\Documents and Settings\User\Рабочий стол\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498" y="1416432"/>
            <a:ext cx="6646336" cy="4709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11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5050"/>
                </a:solidFill>
              </a:rPr>
              <a:t>Культурный ландшафт</a:t>
            </a:r>
            <a:br>
              <a:rPr lang="ru-RU" dirty="0" smtClean="0">
                <a:solidFill>
                  <a:srgbClr val="FF5050"/>
                </a:solidFill>
              </a:rPr>
            </a:br>
            <a:r>
              <a:rPr lang="ru-RU" dirty="0" smtClean="0">
                <a:solidFill>
                  <a:srgbClr val="FF5050"/>
                </a:solidFill>
              </a:rPr>
              <a:t>-</a:t>
            </a:r>
            <a:r>
              <a:rPr lang="ru-RU" sz="3100" dirty="0" smtClean="0">
                <a:solidFill>
                  <a:srgbClr val="FF5050"/>
                </a:solidFill>
              </a:rPr>
              <a:t>это </a:t>
            </a:r>
            <a:r>
              <a:rPr lang="ru-RU" sz="3100" dirty="0" err="1" smtClean="0">
                <a:solidFill>
                  <a:srgbClr val="FF5050"/>
                </a:solidFill>
              </a:rPr>
              <a:t>природно</a:t>
            </a:r>
            <a:r>
              <a:rPr lang="ru-RU" sz="3100" dirty="0" smtClean="0">
                <a:solidFill>
                  <a:srgbClr val="FF5050"/>
                </a:solidFill>
              </a:rPr>
              <a:t> - антропогенный комплекс, сознательно созданный для практического использования, постоянно регулируемый и охраняемый от неблагоприятного воздействия</a:t>
            </a:r>
            <a:r>
              <a:rPr lang="ru-RU" dirty="0" smtClean="0">
                <a:solidFill>
                  <a:srgbClr val="003399"/>
                </a:solidFill>
              </a:rPr>
              <a:t>.</a:t>
            </a:r>
            <a:endParaRPr lang="ru-RU" dirty="0"/>
          </a:p>
        </p:txBody>
      </p:sp>
      <p:pic>
        <p:nvPicPr>
          <p:cNvPr id="87042" name="Picture 2" descr="C:\Documents and Settings\User\Рабочий стол\6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496"/>
            <a:ext cx="4929222" cy="3523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5050"/>
                </a:solidFill>
              </a:rPr>
              <a:t>Вопросы ??????</a:t>
            </a:r>
            <a:endParaRPr lang="ru-RU" b="1" dirty="0">
              <a:solidFill>
                <a:srgbClr val="FF5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/>
          <a:lstStyle/>
          <a:p>
            <a:r>
              <a:rPr lang="ru-RU" dirty="0" smtClean="0"/>
              <a:t>Какие ландшафты, на ваш взгляд, являются наиболее «агрессивными» в воздействии на соседние ПТК?</a:t>
            </a:r>
          </a:p>
          <a:p>
            <a:endParaRPr lang="ru-RU" dirty="0" smtClean="0"/>
          </a:p>
          <a:p>
            <a:r>
              <a:rPr lang="ru-RU" dirty="0" smtClean="0"/>
              <a:t>Чем отличается </a:t>
            </a:r>
            <a:r>
              <a:rPr lang="ru-RU" dirty="0" err="1" smtClean="0"/>
              <a:t>сельско-хозяйственный</a:t>
            </a:r>
            <a:r>
              <a:rPr lang="ru-RU" dirty="0" smtClean="0"/>
              <a:t> ландшафт от природного?</a:t>
            </a:r>
          </a:p>
          <a:p>
            <a:endParaRPr lang="ru-RU" dirty="0" smtClean="0"/>
          </a:p>
          <a:p>
            <a:r>
              <a:rPr lang="ru-RU" dirty="0" smtClean="0"/>
              <a:t>В каком ландшафте хотели бы жить Вы?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</a:rPr>
              <a:t>Ландшафты</a:t>
            </a:r>
            <a:endParaRPr lang="ru-RU" sz="54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Природные</a:t>
            </a:r>
          </a:p>
          <a:p>
            <a:r>
              <a:rPr lang="ru-RU" sz="3200" b="1" dirty="0" smtClean="0"/>
              <a:t>Антропогенные</a:t>
            </a:r>
          </a:p>
          <a:p>
            <a:r>
              <a:rPr lang="ru-RU" sz="3200" b="1" dirty="0" smtClean="0"/>
              <a:t>Природно-антропогенные</a:t>
            </a:r>
          </a:p>
          <a:p>
            <a:pPr>
              <a:buNone/>
            </a:pPr>
            <a:r>
              <a:rPr lang="ru-RU" sz="3200" b="1" dirty="0" smtClean="0"/>
              <a:t>    *</a:t>
            </a:r>
            <a:r>
              <a:rPr lang="ru-RU" sz="3200" i="1" dirty="0" err="1" smtClean="0"/>
              <a:t>Сельско-хозяйственные</a:t>
            </a:r>
            <a:endParaRPr lang="ru-RU" sz="3200" i="1" dirty="0" smtClean="0"/>
          </a:p>
          <a:p>
            <a:pPr>
              <a:buNone/>
            </a:pPr>
            <a:r>
              <a:rPr lang="ru-RU" sz="3200" i="1" dirty="0" smtClean="0"/>
              <a:t>    *Лесохозяйственные</a:t>
            </a:r>
          </a:p>
          <a:p>
            <a:pPr>
              <a:buNone/>
            </a:pPr>
            <a:r>
              <a:rPr lang="ru-RU" sz="3200" i="1" dirty="0" smtClean="0"/>
              <a:t>    *Городские</a:t>
            </a:r>
          </a:p>
          <a:p>
            <a:pPr>
              <a:buNone/>
            </a:pPr>
            <a:r>
              <a:rPr lang="ru-RU" sz="3200" i="1" dirty="0" smtClean="0"/>
              <a:t>    *Природно-технические</a:t>
            </a:r>
          </a:p>
          <a:p>
            <a:pPr>
              <a:buNone/>
            </a:pPr>
            <a:r>
              <a:rPr lang="ru-RU" sz="3200" i="1" dirty="0" smtClean="0"/>
              <a:t>    *Промышленные</a:t>
            </a:r>
            <a:endParaRPr lang="ru-RU" sz="32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4286256"/>
            <a:ext cx="7929150" cy="192882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6600"/>
                </a:solidFill>
              </a:rPr>
              <a:t>Сельско-хозяйственный</a:t>
            </a:r>
            <a:r>
              <a:rPr lang="ru-RU" dirty="0" smtClean="0">
                <a:solidFill>
                  <a:srgbClr val="006600"/>
                </a:solidFill>
              </a:rPr>
              <a:t> ландшафт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2706" name="Picture 2" descr="Картинка 1 из 167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85728"/>
            <a:ext cx="5076825" cy="380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Сельско-хозяйственный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ландшафт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5778" name="Picture 2" descr="C:\Documents and Settings\User\Рабочий стол\landscapes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740443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66FF33"/>
                </a:solidFill>
              </a:rPr>
              <a:t>Лесохозяйственный ландшафт</a:t>
            </a:r>
            <a:endParaRPr lang="ru-RU" dirty="0">
              <a:solidFill>
                <a:srgbClr val="66FF33"/>
              </a:solidFill>
            </a:endParaRPr>
          </a:p>
        </p:txBody>
      </p:sp>
      <p:pic>
        <p:nvPicPr>
          <p:cNvPr id="76802" name="Picture 2" descr="C:\Documents and Settings\User\Рабочий стол\stock-photo-road-to-the-sun-sunlight-rays-16593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3189558" cy="5064501"/>
          </a:xfrm>
          <a:prstGeom prst="rect">
            <a:avLst/>
          </a:prstGeom>
          <a:noFill/>
        </p:spPr>
      </p:pic>
      <p:pic>
        <p:nvPicPr>
          <p:cNvPr id="76803" name="Picture 3" descr="C:\Documents and Settings\User\Рабочий стол\15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143116"/>
            <a:ext cx="4976814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Городской ландшафт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7826" name="Picture 2" descr="C:\Documents and Settings\User\Рабочий стол\stock-photo-a-view-of-singapore-city-32817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85860"/>
            <a:ext cx="4857784" cy="5073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Городской ландшафт</a:t>
            </a:r>
            <a:endParaRPr lang="ru-RU" dirty="0"/>
          </a:p>
        </p:txBody>
      </p:sp>
      <p:pic>
        <p:nvPicPr>
          <p:cNvPr id="78850" name="Picture 2" descr="C:\Documents and Settings\User\Рабочий стол\0_c4c6_6b07b1bf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Природно</a:t>
            </a:r>
            <a:r>
              <a:rPr lang="ru-RU" dirty="0" smtClean="0">
                <a:solidFill>
                  <a:srgbClr val="FF0000"/>
                </a:solidFill>
              </a:rPr>
              <a:t>- технический ландшафт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9874" name="Picture 2" descr="C:\Documents and Settings\User\Рабочий стол\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2273" y="1600200"/>
            <a:ext cx="6353000" cy="508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Природно</a:t>
            </a:r>
            <a:r>
              <a:rPr lang="ru-RU" dirty="0" smtClean="0">
                <a:solidFill>
                  <a:srgbClr val="FF0000"/>
                </a:solidFill>
              </a:rPr>
              <a:t>- технический ландшафт</a:t>
            </a:r>
            <a:endParaRPr lang="ru-RU" dirty="0"/>
          </a:p>
        </p:txBody>
      </p:sp>
      <p:pic>
        <p:nvPicPr>
          <p:cNvPr id="80900" name="Picture 4" descr="C:\Documents and Settings\User\Рабочий стол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1600200"/>
            <a:ext cx="4929222" cy="4900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59</TotalTime>
  <Words>85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Слайд 1</vt:lpstr>
      <vt:lpstr>Ландшафты</vt:lpstr>
      <vt:lpstr>Сельско-хозяйственный ландшафт</vt:lpstr>
      <vt:lpstr>Сельско-хозяйственный ландшафт</vt:lpstr>
      <vt:lpstr>Лесохозяйственный ландшафт</vt:lpstr>
      <vt:lpstr>Городской ландшафт</vt:lpstr>
      <vt:lpstr>Городской ландшафт</vt:lpstr>
      <vt:lpstr>Природно- технический ландшафт</vt:lpstr>
      <vt:lpstr>Природно- технический ландшафт</vt:lpstr>
      <vt:lpstr>Промышленный ландшафт</vt:lpstr>
      <vt:lpstr>Промышленный ландшафт</vt:lpstr>
      <vt:lpstr>Культурный ландшафт</vt:lpstr>
      <vt:lpstr>Культурный ландшафт</vt:lpstr>
      <vt:lpstr>Культурный ландшафт</vt:lpstr>
      <vt:lpstr>Культурный ландшафт -это природно - антропогенный комплекс, сознательно созданный для практического использования, постоянно регулируемый и охраняемый от неблагоприятного воздействия.</vt:lpstr>
      <vt:lpstr>Вопросы ??????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Сельско-хозяйственный ландшафт</dc:title>
  <dc:creator>Ира</dc:creator>
  <cp:lastModifiedBy>Ира</cp:lastModifiedBy>
  <cp:revision>8</cp:revision>
  <dcterms:created xsi:type="dcterms:W3CDTF">2005-11-06T20:23:19Z</dcterms:created>
  <dcterms:modified xsi:type="dcterms:W3CDTF">2005-11-06T21:27:17Z</dcterms:modified>
</cp:coreProperties>
</file>