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729523D-AA31-4A7A-98AD-44D04A9D6A15}" type="datetimeFigureOut">
              <a:rPr lang="ru-RU" smtClean="0"/>
              <a:pPr/>
              <a:t>22.07.2012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7775EC2-0E46-4DF1-B2B5-6B6C14FFA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7000">
              <a:schemeClr val="accent2">
                <a:lumMod val="60000"/>
                <a:lumOff val="40000"/>
              </a:schemeClr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772400" cy="2448272"/>
          </a:xfrm>
        </p:spPr>
        <p:txBody>
          <a:bodyPr>
            <a:normAutofit/>
          </a:bodyPr>
          <a:lstStyle/>
          <a:p>
            <a:pPr algn="ctr"/>
            <a:r>
              <a:rPr lang="ru-RU" sz="44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Туристская полоса 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одна из основ оборонно-спортивной и туристской игры </a:t>
            </a:r>
            <a:r>
              <a:rPr lang="ru-RU" sz="44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«ЗАРНИЦА».</a:t>
            </a:r>
            <a:endParaRPr lang="ru-RU" sz="4400" i="1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171398" cy="158417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5534561"/>
            <a:ext cx="4932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 ГБОУ Гимназии №402 Овчинников А.С.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85000"/>
                <a:lumOff val="15000"/>
                <a:alpha val="85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424936" cy="6858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Выступление юнармейской команды Гимназии №402 в районом финале игры «ЗАРНИЦА».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Овладение надевания верхней и нижней систем </a:t>
            </a:r>
            <a:r>
              <a:rPr lang="ru-RU" sz="2400" spc="1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самостраховки</a:t>
            </a:r>
            <a: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Умение преодолевать препятствия на туристской полосе</a:t>
            </a:r>
            <a:b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Воспитание физических и морально – волевых качеств в преодоление препятствий. </a:t>
            </a:r>
            <a:br>
              <a:rPr lang="ru-RU" sz="2400" spc="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95000"/>
                <a:lumOff val="5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Предстартовая подготовка.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м\Desktop\тур.полоса\DSC_0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744416" cy="2486878"/>
          </a:xfrm>
          <a:prstGeom prst="rect">
            <a:avLst/>
          </a:prstGeom>
          <a:noFill/>
        </p:spPr>
      </p:pic>
      <p:pic>
        <p:nvPicPr>
          <p:cNvPr id="1028" name="Picture 4" descr="C:\Users\км\Desktop\тур.полоса\DSC_0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96752"/>
            <a:ext cx="353901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lumMod val="95000"/>
                <a:lumOff val="5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Преодоление препятствий.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км\Desktop\тур.полоса\DSC_0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72816"/>
            <a:ext cx="3794708" cy="2520280"/>
          </a:xfrm>
          <a:prstGeom prst="rect">
            <a:avLst/>
          </a:prstGeom>
          <a:noFill/>
        </p:spPr>
      </p:pic>
      <p:pic>
        <p:nvPicPr>
          <p:cNvPr id="2051" name="Picture 3" descr="C:\Users\км\Desktop\тур.полоса\DSC_0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306077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Выполнение спуска и подъёма.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км\Desktop\тур.полоса\DSC_05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908720"/>
            <a:ext cx="4032448" cy="2678176"/>
          </a:xfrm>
          <a:prstGeom prst="rect">
            <a:avLst/>
          </a:prstGeom>
          <a:noFill/>
        </p:spPr>
      </p:pic>
      <p:pic>
        <p:nvPicPr>
          <p:cNvPr id="3076" name="Picture 4" descr="C:\Users\км\Desktop\тур.полоса\DSC_0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717032"/>
            <a:ext cx="4176464" cy="277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Финиширование.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км\Desktop\тур.полоса\DSC_0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6523664" cy="43327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5157192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Юнармейская команда Гимназии №402 заняла первое место.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51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Туристская полоса – одна из основ оборонно-спортивной и туристской игры «ЗАРНИЦА».</vt:lpstr>
      <vt:lpstr>Цель работы: Выступление юнармейской команды Гимназии №402 в районом финале игры «ЗАРНИЦА».  Задачи: -  Овладение надевания верхней и нижней систем самостраховки - Умение преодолевать препятствия на туристской полосе - Воспитание физических и морально – волевых качеств в преодоление препятствий.    </vt:lpstr>
      <vt:lpstr>Предстартовая подготовка.</vt:lpstr>
      <vt:lpstr>Преодоление препятствий.</vt:lpstr>
      <vt:lpstr>Выполнение спуска и подъёма.</vt:lpstr>
      <vt:lpstr>Финиширование.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Туристская полоса – одна из основ военно – патриотической игры «ЗАРНИЦА».</dc:title>
  <dc:creator>км</dc:creator>
  <cp:lastModifiedBy>км</cp:lastModifiedBy>
  <cp:revision>11</cp:revision>
  <dcterms:created xsi:type="dcterms:W3CDTF">2012-07-22T13:33:19Z</dcterms:created>
  <dcterms:modified xsi:type="dcterms:W3CDTF">2012-07-22T15:24:01Z</dcterms:modified>
</cp:coreProperties>
</file>