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1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2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3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4.xml" ContentType="application/vnd.openxmlformats-officedocument.theme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59" r:id="rId2"/>
    <p:sldMasterId id="2147483872" r:id="rId3"/>
    <p:sldMasterId id="2147483959" r:id="rId4"/>
    <p:sldMasterId id="2147483971" r:id="rId5"/>
    <p:sldMasterId id="2147484009" r:id="rId6"/>
    <p:sldMasterId id="2147484021" r:id="rId7"/>
    <p:sldMasterId id="2147484034" r:id="rId8"/>
    <p:sldMasterId id="2147484086" r:id="rId9"/>
    <p:sldMasterId id="2147484125" r:id="rId10"/>
    <p:sldMasterId id="2147484164" r:id="rId11"/>
    <p:sldMasterId id="2147484225" r:id="rId12"/>
    <p:sldMasterId id="2147484249" r:id="rId13"/>
    <p:sldMasterId id="2147484261" r:id="rId14"/>
    <p:sldMasterId id="2147484273" r:id="rId15"/>
  </p:sldMasterIdLst>
  <p:sldIdLst>
    <p:sldId id="287" r:id="rId16"/>
    <p:sldId id="285" r:id="rId17"/>
    <p:sldId id="262" r:id="rId18"/>
    <p:sldId id="261" r:id="rId19"/>
    <p:sldId id="263" r:id="rId20"/>
    <p:sldId id="288" r:id="rId21"/>
    <p:sldId id="264" r:id="rId22"/>
    <p:sldId id="266" r:id="rId23"/>
    <p:sldId id="267" r:id="rId24"/>
    <p:sldId id="289" r:id="rId25"/>
    <p:sldId id="269" r:id="rId26"/>
    <p:sldId id="290" r:id="rId27"/>
    <p:sldId id="291" r:id="rId28"/>
    <p:sldId id="270" r:id="rId29"/>
    <p:sldId id="271" r:id="rId30"/>
    <p:sldId id="272" r:id="rId31"/>
    <p:sldId id="273" r:id="rId32"/>
    <p:sldId id="294" r:id="rId33"/>
    <p:sldId id="295" r:id="rId34"/>
    <p:sldId id="274" r:id="rId35"/>
    <p:sldId id="296" r:id="rId36"/>
    <p:sldId id="297" r:id="rId37"/>
    <p:sldId id="298" r:id="rId38"/>
    <p:sldId id="299" r:id="rId39"/>
    <p:sldId id="302" r:id="rId40"/>
    <p:sldId id="303" r:id="rId41"/>
    <p:sldId id="281" r:id="rId42"/>
    <p:sldId id="305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3.7</c:v>
                </c:pt>
                <c:pt idx="2">
                  <c:v>3.9</c:v>
                </c:pt>
                <c:pt idx="4">
                  <c:v>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3.9</c:v>
                </c:pt>
                <c:pt idx="2">
                  <c:v>4.0999999999999996</c:v>
                </c:pt>
                <c:pt idx="4">
                  <c:v>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4.2</c:v>
                </c:pt>
                <c:pt idx="2">
                  <c:v>4.4000000000000004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163200"/>
        <c:axId val="122164736"/>
      </c:barChart>
      <c:catAx>
        <c:axId val="122163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2164736"/>
        <c:crosses val="autoZero"/>
        <c:auto val="1"/>
        <c:lblAlgn val="ctr"/>
        <c:lblOffset val="100"/>
        <c:noMultiLvlLbl val="0"/>
      </c:catAx>
      <c:valAx>
        <c:axId val="122164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1632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65</c:v>
                </c:pt>
                <c:pt idx="2">
                  <c:v>68</c:v>
                </c:pt>
                <c:pt idx="4">
                  <c:v>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53</c:v>
                </c:pt>
                <c:pt idx="2">
                  <c:v>55</c:v>
                </c:pt>
                <c:pt idx="4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2008-2009</c:v>
                </c:pt>
                <c:pt idx="2">
                  <c:v>2009-2010</c:v>
                </c:pt>
                <c:pt idx="4">
                  <c:v>2010-2011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75</c:v>
                </c:pt>
                <c:pt idx="2">
                  <c:v>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248768"/>
        <c:axId val="77250560"/>
      </c:barChart>
      <c:catAx>
        <c:axId val="77248768"/>
        <c:scaling>
          <c:orientation val="minMax"/>
        </c:scaling>
        <c:delete val="0"/>
        <c:axPos val="b"/>
        <c:majorTickMark val="out"/>
        <c:minorTickMark val="none"/>
        <c:tickLblPos val="nextTo"/>
        <c:crossAx val="77250560"/>
        <c:crosses val="autoZero"/>
        <c:auto val="1"/>
        <c:lblAlgn val="ctr"/>
        <c:lblOffset val="100"/>
        <c:noMultiLvlLbl val="0"/>
      </c:catAx>
      <c:valAx>
        <c:axId val="7725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7248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A5E7C0-0C32-4725-9DED-386D8D499729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1E9205-25EA-46B1-A982-1F5BCB6D8B18}">
      <dgm:prSet phldrT="[Текст]" custT="1"/>
      <dgm:spPr/>
      <dgm:t>
        <a:bodyPr/>
        <a:lstStyle/>
        <a:p>
          <a:r>
            <a:rPr lang="ru-RU" sz="2800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Дидактическая </a:t>
          </a:r>
        </a:p>
        <a:p>
          <a:r>
            <a:rPr lang="ru-RU" sz="2800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цель</a:t>
          </a:r>
          <a:endParaRPr lang="ru-RU" sz="2800" b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A9D65FC-B5A0-411C-984C-2BECFF15226B}" type="parTrans" cxnId="{C331E665-4DE9-4C15-BC21-38A4062E37CC}">
      <dgm:prSet/>
      <dgm:spPr/>
      <dgm:t>
        <a:bodyPr/>
        <a:lstStyle/>
        <a:p>
          <a:endParaRPr lang="ru-RU"/>
        </a:p>
      </dgm:t>
    </dgm:pt>
    <dgm:pt modelId="{EAEDD012-DF4D-42DF-9976-D35F40C73E41}" type="sibTrans" cxnId="{C331E665-4DE9-4C15-BC21-38A4062E37CC}">
      <dgm:prSet/>
      <dgm:spPr/>
      <dgm:t>
        <a:bodyPr/>
        <a:lstStyle/>
        <a:p>
          <a:endParaRPr lang="ru-RU"/>
        </a:p>
      </dgm:t>
    </dgm:pt>
    <dgm:pt modelId="{37ED5F16-82D0-43AF-B8F1-7C32D1AF9606}">
      <dgm:prSet phldrT="[Текст]" custT="1"/>
      <dgm:spPr/>
      <dgm:t>
        <a:bodyPr/>
        <a:lstStyle/>
        <a:p>
          <a:r>
            <a:rPr lang="ru-RU" sz="2800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Интегрирующие </a:t>
          </a:r>
        </a:p>
        <a:p>
          <a:r>
            <a:rPr lang="ru-RU" sz="2800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цели</a:t>
          </a:r>
          <a:endParaRPr lang="ru-RU" sz="2800" b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C8CFA1F-8BFA-4E22-8724-7D6019D7154A}" type="parTrans" cxnId="{E92BF1D7-CFEC-4BEB-A777-421D13107C3B}">
      <dgm:prSet/>
      <dgm:spPr/>
      <dgm:t>
        <a:bodyPr/>
        <a:lstStyle/>
        <a:p>
          <a:endParaRPr lang="ru-RU"/>
        </a:p>
      </dgm:t>
    </dgm:pt>
    <dgm:pt modelId="{0A66579C-67BA-4A03-95BE-21C5CE794874}" type="sibTrans" cxnId="{E92BF1D7-CFEC-4BEB-A777-421D13107C3B}">
      <dgm:prSet/>
      <dgm:spPr/>
      <dgm:t>
        <a:bodyPr/>
        <a:lstStyle/>
        <a:p>
          <a:endParaRPr lang="ru-RU"/>
        </a:p>
      </dgm:t>
    </dgm:pt>
    <dgm:pt modelId="{001FAF95-6AD6-4FBC-A818-7C0598AEDD3E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Создание</a:t>
          </a:r>
        </a:p>
        <a:p>
          <a:r>
            <a:rPr lang="ru-RU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модулей</a:t>
          </a:r>
          <a:endParaRPr lang="ru-RU" b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68A0D7B-A319-454A-81B2-E941A3AF3193}" type="parTrans" cxnId="{300A5916-A55C-408A-9208-D12D865C4C40}">
      <dgm:prSet/>
      <dgm:spPr/>
      <dgm:t>
        <a:bodyPr/>
        <a:lstStyle/>
        <a:p>
          <a:endParaRPr lang="ru-RU"/>
        </a:p>
      </dgm:t>
    </dgm:pt>
    <dgm:pt modelId="{2BEC1EDA-F0BD-42EF-A76E-5F083E38748F}" type="sibTrans" cxnId="{300A5916-A55C-408A-9208-D12D865C4C40}">
      <dgm:prSet/>
      <dgm:spPr/>
      <dgm:t>
        <a:bodyPr/>
        <a:lstStyle/>
        <a:p>
          <a:endParaRPr lang="ru-RU"/>
        </a:p>
      </dgm:t>
    </dgm:pt>
    <dgm:pt modelId="{F7414468-4E5E-44C4-BAF2-97E652096E35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Учебные элементы</a:t>
          </a:r>
          <a:endParaRPr lang="ru-RU" b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9F9CCCC-CA34-4C57-8D05-BBDC9AC5A715}" type="parTrans" cxnId="{A24070E4-5B4C-477F-9318-4021B902EF95}">
      <dgm:prSet/>
      <dgm:spPr/>
      <dgm:t>
        <a:bodyPr/>
        <a:lstStyle/>
        <a:p>
          <a:endParaRPr lang="ru-RU"/>
        </a:p>
      </dgm:t>
    </dgm:pt>
    <dgm:pt modelId="{9093F09B-5A3F-4DB9-B4D6-5FC4998F9689}" type="sibTrans" cxnId="{A24070E4-5B4C-477F-9318-4021B902EF95}">
      <dgm:prSet/>
      <dgm:spPr/>
      <dgm:t>
        <a:bodyPr/>
        <a:lstStyle/>
        <a:p>
          <a:endParaRPr lang="ru-RU"/>
        </a:p>
      </dgm:t>
    </dgm:pt>
    <dgm:pt modelId="{4CCFFAFF-BC0B-4295-97AC-EBB1346CE952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Контроль</a:t>
          </a:r>
          <a:endParaRPr lang="ru-RU" b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DB91543-61FC-4C23-A15F-551917EDD89A}" type="parTrans" cxnId="{2EFB18C4-0380-44BD-98FE-9A3108FD9040}">
      <dgm:prSet/>
      <dgm:spPr/>
      <dgm:t>
        <a:bodyPr/>
        <a:lstStyle/>
        <a:p>
          <a:endParaRPr lang="ru-RU"/>
        </a:p>
      </dgm:t>
    </dgm:pt>
    <dgm:pt modelId="{5F9BF765-F7EA-4AC3-AE02-A2E58F9FB3B6}" type="sibTrans" cxnId="{2EFB18C4-0380-44BD-98FE-9A3108FD9040}">
      <dgm:prSet/>
      <dgm:spPr/>
      <dgm:t>
        <a:bodyPr/>
        <a:lstStyle/>
        <a:p>
          <a:endParaRPr lang="ru-RU"/>
        </a:p>
      </dgm:t>
    </dgm:pt>
    <dgm:pt modelId="{F55AA8C1-2E81-4A1B-9BB1-59F500A2AEBE}" type="pres">
      <dgm:prSet presAssocID="{5EA5E7C0-0C32-4725-9DED-386D8D4997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BCD7CD-178C-420F-B2A8-CD335C1AD64E}" type="pres">
      <dgm:prSet presAssocID="{5EA5E7C0-0C32-4725-9DED-386D8D499729}" presName="cycle" presStyleCnt="0"/>
      <dgm:spPr/>
    </dgm:pt>
    <dgm:pt modelId="{DBD6CEE8-17A5-49B8-96C0-B6F471140DD4}" type="pres">
      <dgm:prSet presAssocID="{D61E9205-25EA-46B1-A982-1F5BCB6D8B18}" presName="nodeFirstNode" presStyleLbl="node1" presStyleIdx="0" presStyleCnt="5" custScaleX="123743" custScaleY="111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37494-699B-44F3-8F23-592691698EF9}" type="pres">
      <dgm:prSet presAssocID="{EAEDD012-DF4D-42DF-9976-D35F40C73E41}" presName="sibTransFirstNode" presStyleLbl="bgShp" presStyleIdx="0" presStyleCnt="1" custScaleX="135295" custLinFactNeighborX="3198" custLinFactNeighborY="-515"/>
      <dgm:spPr/>
      <dgm:t>
        <a:bodyPr/>
        <a:lstStyle/>
        <a:p>
          <a:endParaRPr lang="ru-RU"/>
        </a:p>
      </dgm:t>
    </dgm:pt>
    <dgm:pt modelId="{46EAAA9D-B9F6-4009-95ED-667BD2932CBD}" type="pres">
      <dgm:prSet presAssocID="{37ED5F16-82D0-43AF-B8F1-7C32D1AF9606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2A69E-565A-4927-B7C0-5DF9F81C1492}" type="pres">
      <dgm:prSet presAssocID="{001FAF95-6AD6-4FBC-A818-7C0598AEDD3E}" presName="nodeFollowingNodes" presStyleLbl="node1" presStyleIdx="2" presStyleCnt="5" custRadScaleRad="105145" custRadScaleInc="-46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28AD2-0F13-42F4-9228-E268CA523A37}" type="pres">
      <dgm:prSet presAssocID="{F7414468-4E5E-44C4-BAF2-97E652096E35}" presName="nodeFollowingNodes" presStyleLbl="node1" presStyleIdx="3" presStyleCnt="5" custRadScaleRad="101695" custRadScaleInc="50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5EB57-A91E-4CAB-953E-3F4A2CE2E7CB}" type="pres">
      <dgm:prSet presAssocID="{4CCFFAFF-BC0B-4295-97AC-EBB1346CE952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0A5916-A55C-408A-9208-D12D865C4C40}" srcId="{5EA5E7C0-0C32-4725-9DED-386D8D499729}" destId="{001FAF95-6AD6-4FBC-A818-7C0598AEDD3E}" srcOrd="2" destOrd="0" parTransId="{568A0D7B-A319-454A-81B2-E941A3AF3193}" sibTransId="{2BEC1EDA-F0BD-42EF-A76E-5F083E38748F}"/>
    <dgm:cxn modelId="{DE4EC77A-35A2-49E4-8FE0-E27CB4ED1D71}" type="presOf" srcId="{37ED5F16-82D0-43AF-B8F1-7C32D1AF9606}" destId="{46EAAA9D-B9F6-4009-95ED-667BD2932CBD}" srcOrd="0" destOrd="0" presId="urn:microsoft.com/office/officeart/2005/8/layout/cycle3"/>
    <dgm:cxn modelId="{E55FB25F-FC5D-4C22-9C71-32E95978877C}" type="presOf" srcId="{001FAF95-6AD6-4FBC-A818-7C0598AEDD3E}" destId="{0702A69E-565A-4927-B7C0-5DF9F81C1492}" srcOrd="0" destOrd="0" presId="urn:microsoft.com/office/officeart/2005/8/layout/cycle3"/>
    <dgm:cxn modelId="{A24070E4-5B4C-477F-9318-4021B902EF95}" srcId="{5EA5E7C0-0C32-4725-9DED-386D8D499729}" destId="{F7414468-4E5E-44C4-BAF2-97E652096E35}" srcOrd="3" destOrd="0" parTransId="{39F9CCCC-CA34-4C57-8D05-BBDC9AC5A715}" sibTransId="{9093F09B-5A3F-4DB9-B4D6-5FC4998F9689}"/>
    <dgm:cxn modelId="{C58B93EB-AD0E-4236-8DDE-0F1180558BDB}" type="presOf" srcId="{EAEDD012-DF4D-42DF-9976-D35F40C73E41}" destId="{4A937494-699B-44F3-8F23-592691698EF9}" srcOrd="0" destOrd="0" presId="urn:microsoft.com/office/officeart/2005/8/layout/cycle3"/>
    <dgm:cxn modelId="{C331E665-4DE9-4C15-BC21-38A4062E37CC}" srcId="{5EA5E7C0-0C32-4725-9DED-386D8D499729}" destId="{D61E9205-25EA-46B1-A982-1F5BCB6D8B18}" srcOrd="0" destOrd="0" parTransId="{5A9D65FC-B5A0-411C-984C-2BECFF15226B}" sibTransId="{EAEDD012-DF4D-42DF-9976-D35F40C73E41}"/>
    <dgm:cxn modelId="{43F91A97-7082-4FA2-9854-DFE0679FED87}" type="presOf" srcId="{D61E9205-25EA-46B1-A982-1F5BCB6D8B18}" destId="{DBD6CEE8-17A5-49B8-96C0-B6F471140DD4}" srcOrd="0" destOrd="0" presId="urn:microsoft.com/office/officeart/2005/8/layout/cycle3"/>
    <dgm:cxn modelId="{E92BF1D7-CFEC-4BEB-A777-421D13107C3B}" srcId="{5EA5E7C0-0C32-4725-9DED-386D8D499729}" destId="{37ED5F16-82D0-43AF-B8F1-7C32D1AF9606}" srcOrd="1" destOrd="0" parTransId="{4C8CFA1F-8BFA-4E22-8724-7D6019D7154A}" sibTransId="{0A66579C-67BA-4A03-95BE-21C5CE794874}"/>
    <dgm:cxn modelId="{2EFB18C4-0380-44BD-98FE-9A3108FD9040}" srcId="{5EA5E7C0-0C32-4725-9DED-386D8D499729}" destId="{4CCFFAFF-BC0B-4295-97AC-EBB1346CE952}" srcOrd="4" destOrd="0" parTransId="{0DB91543-61FC-4C23-A15F-551917EDD89A}" sibTransId="{5F9BF765-F7EA-4AC3-AE02-A2E58F9FB3B6}"/>
    <dgm:cxn modelId="{8AC3D0F3-B8AE-49DF-9984-D0F05C8D6E59}" type="presOf" srcId="{4CCFFAFF-BC0B-4295-97AC-EBB1346CE952}" destId="{51E5EB57-A91E-4CAB-953E-3F4A2CE2E7CB}" srcOrd="0" destOrd="0" presId="urn:microsoft.com/office/officeart/2005/8/layout/cycle3"/>
    <dgm:cxn modelId="{C9F1C4F2-C2B5-42C1-906D-D0F3E79FC441}" type="presOf" srcId="{5EA5E7C0-0C32-4725-9DED-386D8D499729}" destId="{F55AA8C1-2E81-4A1B-9BB1-59F500A2AEBE}" srcOrd="0" destOrd="0" presId="urn:microsoft.com/office/officeart/2005/8/layout/cycle3"/>
    <dgm:cxn modelId="{0405CB37-5352-4435-B28C-21F34B71024B}" type="presOf" srcId="{F7414468-4E5E-44C4-BAF2-97E652096E35}" destId="{52728AD2-0F13-42F4-9228-E268CA523A37}" srcOrd="0" destOrd="0" presId="urn:microsoft.com/office/officeart/2005/8/layout/cycle3"/>
    <dgm:cxn modelId="{016D647C-38EE-431A-B5A8-849681A50125}" type="presParOf" srcId="{F55AA8C1-2E81-4A1B-9BB1-59F500A2AEBE}" destId="{26BCD7CD-178C-420F-B2A8-CD335C1AD64E}" srcOrd="0" destOrd="0" presId="urn:microsoft.com/office/officeart/2005/8/layout/cycle3"/>
    <dgm:cxn modelId="{79057ECE-1889-4F18-A271-2B04BBED4F15}" type="presParOf" srcId="{26BCD7CD-178C-420F-B2A8-CD335C1AD64E}" destId="{DBD6CEE8-17A5-49B8-96C0-B6F471140DD4}" srcOrd="0" destOrd="0" presId="urn:microsoft.com/office/officeart/2005/8/layout/cycle3"/>
    <dgm:cxn modelId="{D5876D9B-B280-4A33-AE93-031B4C2E2880}" type="presParOf" srcId="{26BCD7CD-178C-420F-B2A8-CD335C1AD64E}" destId="{4A937494-699B-44F3-8F23-592691698EF9}" srcOrd="1" destOrd="0" presId="urn:microsoft.com/office/officeart/2005/8/layout/cycle3"/>
    <dgm:cxn modelId="{38E9EFE9-FBE2-48D3-B372-D2BDC280B2FE}" type="presParOf" srcId="{26BCD7CD-178C-420F-B2A8-CD335C1AD64E}" destId="{46EAAA9D-B9F6-4009-95ED-667BD2932CBD}" srcOrd="2" destOrd="0" presId="urn:microsoft.com/office/officeart/2005/8/layout/cycle3"/>
    <dgm:cxn modelId="{82A350CA-7EAC-4020-920D-4D1EDD090F0A}" type="presParOf" srcId="{26BCD7CD-178C-420F-B2A8-CD335C1AD64E}" destId="{0702A69E-565A-4927-B7C0-5DF9F81C1492}" srcOrd="3" destOrd="0" presId="urn:microsoft.com/office/officeart/2005/8/layout/cycle3"/>
    <dgm:cxn modelId="{71F3FD7F-AE14-4A19-AB43-AFD71CCCB9F1}" type="presParOf" srcId="{26BCD7CD-178C-420F-B2A8-CD335C1AD64E}" destId="{52728AD2-0F13-42F4-9228-E268CA523A37}" srcOrd="4" destOrd="0" presId="urn:microsoft.com/office/officeart/2005/8/layout/cycle3"/>
    <dgm:cxn modelId="{E3B0988B-644B-4792-802E-6024E1278FA7}" type="presParOf" srcId="{26BCD7CD-178C-420F-B2A8-CD335C1AD64E}" destId="{51E5EB57-A91E-4CAB-953E-3F4A2CE2E7C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AE7034-92D9-4BA0-A0A9-6E413C33CFC4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B888875-7FF4-4AB6-B01A-8828216A531A}">
      <dgm:prSet phldrT="[Текст]" custT="1"/>
      <dgm:spPr/>
      <dgm:t>
        <a:bodyPr/>
        <a:lstStyle/>
        <a:p>
          <a:r>
            <a:rPr lang="ru-RU" sz="2400" dirty="0" smtClean="0">
              <a:latin typeface="+mj-lt"/>
            </a:rPr>
            <a:t>общество</a:t>
          </a:r>
          <a:endParaRPr lang="ru-RU" sz="2400" dirty="0">
            <a:latin typeface="+mj-lt"/>
          </a:endParaRPr>
        </a:p>
      </dgm:t>
    </dgm:pt>
    <dgm:pt modelId="{FF03BC43-244D-4B36-A3FC-ADF8465E12EA}" type="parTrans" cxnId="{BF061ABD-BF21-48FB-BF32-2F1769F1E499}">
      <dgm:prSet/>
      <dgm:spPr/>
      <dgm:t>
        <a:bodyPr/>
        <a:lstStyle/>
        <a:p>
          <a:endParaRPr lang="ru-RU"/>
        </a:p>
      </dgm:t>
    </dgm:pt>
    <dgm:pt modelId="{FE97B8F9-994E-413C-8926-AC8FC49E63EE}" type="sibTrans" cxnId="{BF061ABD-BF21-48FB-BF32-2F1769F1E499}">
      <dgm:prSet/>
      <dgm:spPr/>
      <dgm:t>
        <a:bodyPr/>
        <a:lstStyle/>
        <a:p>
          <a:endParaRPr lang="ru-RU"/>
        </a:p>
      </dgm:t>
    </dgm:pt>
    <dgm:pt modelId="{4879BFFB-0F56-46AE-B8F5-2DDF5110BC5C}">
      <dgm:prSet phldrT="[Текст]" custT="1"/>
      <dgm:spPr/>
      <dgm:t>
        <a:bodyPr/>
        <a:lstStyle/>
        <a:p>
          <a:r>
            <a:rPr lang="ru-RU" sz="2400" dirty="0" smtClean="0">
              <a:latin typeface="+mj-lt"/>
            </a:rPr>
            <a:t>система</a:t>
          </a:r>
          <a:endParaRPr lang="ru-RU" sz="2400" dirty="0">
            <a:latin typeface="+mj-lt"/>
          </a:endParaRPr>
        </a:p>
      </dgm:t>
    </dgm:pt>
    <dgm:pt modelId="{D70E59F0-4284-44C8-B105-7E750502957A}" type="parTrans" cxnId="{D68E2AC3-D546-4A0C-8CFA-E0B49FF1DBA5}">
      <dgm:prSet/>
      <dgm:spPr/>
      <dgm:t>
        <a:bodyPr/>
        <a:lstStyle/>
        <a:p>
          <a:endParaRPr lang="ru-RU"/>
        </a:p>
      </dgm:t>
    </dgm:pt>
    <dgm:pt modelId="{E11BEF1A-4B03-43F7-8BCA-966765CE2183}" type="sibTrans" cxnId="{D68E2AC3-D546-4A0C-8CFA-E0B49FF1DBA5}">
      <dgm:prSet/>
      <dgm:spPr/>
      <dgm:t>
        <a:bodyPr/>
        <a:lstStyle/>
        <a:p>
          <a:endParaRPr lang="ru-RU"/>
        </a:p>
      </dgm:t>
    </dgm:pt>
    <dgm:pt modelId="{95DF05C0-176E-4FD4-96AB-A7ED64B967CC}">
      <dgm:prSet phldrT="[Текст]" custT="1"/>
      <dgm:spPr/>
      <dgm:t>
        <a:bodyPr/>
        <a:lstStyle/>
        <a:p>
          <a:r>
            <a:rPr lang="ru-RU" sz="2400" dirty="0" smtClean="0">
              <a:latin typeface="+mj-lt"/>
            </a:rPr>
            <a:t>развитие</a:t>
          </a:r>
          <a:endParaRPr lang="ru-RU" sz="2400" dirty="0">
            <a:latin typeface="+mj-lt"/>
          </a:endParaRPr>
        </a:p>
      </dgm:t>
    </dgm:pt>
    <dgm:pt modelId="{BD324217-210B-4ECA-9A74-FCDC4EBA6B92}" type="parTrans" cxnId="{3D2856D0-385A-46CF-B15D-6FBDAD8EF79E}">
      <dgm:prSet/>
      <dgm:spPr/>
      <dgm:t>
        <a:bodyPr/>
        <a:lstStyle/>
        <a:p>
          <a:endParaRPr lang="ru-RU"/>
        </a:p>
      </dgm:t>
    </dgm:pt>
    <dgm:pt modelId="{76422ADC-5254-4F41-A486-134A785B9972}" type="sibTrans" cxnId="{3D2856D0-385A-46CF-B15D-6FBDAD8EF79E}">
      <dgm:prSet/>
      <dgm:spPr/>
      <dgm:t>
        <a:bodyPr/>
        <a:lstStyle/>
        <a:p>
          <a:endParaRPr lang="ru-RU"/>
        </a:p>
      </dgm:t>
    </dgm:pt>
    <dgm:pt modelId="{8E217235-F557-4A61-B351-B49F81BB584C}">
      <dgm:prSet phldrT="[Текст]" custT="1"/>
      <dgm:spPr/>
      <dgm:t>
        <a:bodyPr/>
        <a:lstStyle/>
        <a:p>
          <a:r>
            <a:rPr lang="ru-RU" sz="2400" dirty="0" smtClean="0">
              <a:latin typeface="+mj-lt"/>
            </a:rPr>
            <a:t>сферы</a:t>
          </a:r>
          <a:endParaRPr lang="ru-RU" sz="2400" dirty="0">
            <a:latin typeface="+mj-lt"/>
          </a:endParaRPr>
        </a:p>
      </dgm:t>
    </dgm:pt>
    <dgm:pt modelId="{46CF74B2-4978-493F-9A78-A66ACA58C08C}" type="parTrans" cxnId="{BA9C024C-4F6A-471E-B8C7-CF412895D85D}">
      <dgm:prSet/>
      <dgm:spPr/>
      <dgm:t>
        <a:bodyPr/>
        <a:lstStyle/>
        <a:p>
          <a:endParaRPr lang="ru-RU"/>
        </a:p>
      </dgm:t>
    </dgm:pt>
    <dgm:pt modelId="{CA908292-A238-484F-9E3A-0692A75DEB6C}" type="sibTrans" cxnId="{BA9C024C-4F6A-471E-B8C7-CF412895D85D}">
      <dgm:prSet/>
      <dgm:spPr/>
      <dgm:t>
        <a:bodyPr/>
        <a:lstStyle/>
        <a:p>
          <a:endParaRPr lang="ru-RU"/>
        </a:p>
      </dgm:t>
    </dgm:pt>
    <dgm:pt modelId="{0E4300F0-93E2-4D4B-B130-DC00C7D8689E}">
      <dgm:prSet phldrT="[Текст]" custT="1"/>
      <dgm:spPr/>
      <dgm:t>
        <a:bodyPr/>
        <a:lstStyle/>
        <a:p>
          <a:r>
            <a:rPr lang="ru-RU" sz="2000" b="1" dirty="0" smtClean="0"/>
            <a:t>взаимосвязь</a:t>
          </a:r>
          <a:endParaRPr lang="ru-RU" sz="2000" b="1" dirty="0"/>
        </a:p>
      </dgm:t>
    </dgm:pt>
    <dgm:pt modelId="{A7CCCE96-2E7C-4983-8D97-BCD349ECC858}" type="parTrans" cxnId="{047E0007-B9AE-4C68-B342-AA0C6AF91BB3}">
      <dgm:prSet/>
      <dgm:spPr/>
      <dgm:t>
        <a:bodyPr/>
        <a:lstStyle/>
        <a:p>
          <a:endParaRPr lang="ru-RU"/>
        </a:p>
      </dgm:t>
    </dgm:pt>
    <dgm:pt modelId="{35273BDE-5823-4C8F-A2DD-A68AF21A76C4}" type="sibTrans" cxnId="{047E0007-B9AE-4C68-B342-AA0C6AF91BB3}">
      <dgm:prSet/>
      <dgm:spPr/>
      <dgm:t>
        <a:bodyPr/>
        <a:lstStyle/>
        <a:p>
          <a:endParaRPr lang="ru-RU"/>
        </a:p>
      </dgm:t>
    </dgm:pt>
    <dgm:pt modelId="{C8EDB9AC-7949-4E70-B1DD-7F48A9A93970}" type="pres">
      <dgm:prSet presAssocID="{23AE7034-92D9-4BA0-A0A9-6E413C33CF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094531-0CE5-48AF-9E76-AEAA1F81DC03}" type="pres">
      <dgm:prSet presAssocID="{8B888875-7FF4-4AB6-B01A-8828216A531A}" presName="centerShape" presStyleLbl="node0" presStyleIdx="0" presStyleCnt="1" custScaleX="159058"/>
      <dgm:spPr/>
      <dgm:t>
        <a:bodyPr/>
        <a:lstStyle/>
        <a:p>
          <a:endParaRPr lang="ru-RU"/>
        </a:p>
      </dgm:t>
    </dgm:pt>
    <dgm:pt modelId="{F467EFA5-7D48-42BF-939F-3DB8117DE476}" type="pres">
      <dgm:prSet presAssocID="{D70E59F0-4284-44C8-B105-7E750502957A}" presName="Name9" presStyleLbl="parChTrans1D2" presStyleIdx="0" presStyleCnt="4"/>
      <dgm:spPr/>
      <dgm:t>
        <a:bodyPr/>
        <a:lstStyle/>
        <a:p>
          <a:endParaRPr lang="ru-RU"/>
        </a:p>
      </dgm:t>
    </dgm:pt>
    <dgm:pt modelId="{AE6ABA18-077D-490E-A151-33FE04EBDAF5}" type="pres">
      <dgm:prSet presAssocID="{D70E59F0-4284-44C8-B105-7E750502957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B08AA59-9245-4125-9426-58BC0FDAACAA}" type="pres">
      <dgm:prSet presAssocID="{4879BFFB-0F56-46AE-B8F5-2DDF5110BC5C}" presName="node" presStyleLbl="node1" presStyleIdx="0" presStyleCnt="4" custScaleX="159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B0AEF2-F9A1-4206-B02F-451F1DAA1CC6}" type="pres">
      <dgm:prSet presAssocID="{BD324217-210B-4ECA-9A74-FCDC4EBA6B92}" presName="Name9" presStyleLbl="parChTrans1D2" presStyleIdx="1" presStyleCnt="4"/>
      <dgm:spPr/>
      <dgm:t>
        <a:bodyPr/>
        <a:lstStyle/>
        <a:p>
          <a:endParaRPr lang="ru-RU"/>
        </a:p>
      </dgm:t>
    </dgm:pt>
    <dgm:pt modelId="{2663DE07-FA02-4267-8F6C-D47AC8A283D9}" type="pres">
      <dgm:prSet presAssocID="{BD324217-210B-4ECA-9A74-FCDC4EBA6B92}" presName="connTx" presStyleLbl="parChTrans1D2" presStyleIdx="1" presStyleCnt="4"/>
      <dgm:spPr/>
      <dgm:t>
        <a:bodyPr/>
        <a:lstStyle/>
        <a:p>
          <a:endParaRPr lang="ru-RU"/>
        </a:p>
      </dgm:t>
    </dgm:pt>
    <dgm:pt modelId="{B989C07F-AC0A-47E9-88B8-0B499E525FBF}" type="pres">
      <dgm:prSet presAssocID="{95DF05C0-176E-4FD4-96AB-A7ED64B967CC}" presName="node" presStyleLbl="node1" presStyleIdx="1" presStyleCnt="4" custScaleX="179779" custRadScaleRad="176203" custRadScaleInc="-2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9EF5-79A1-4CE8-B426-C89FD42E52C6}" type="pres">
      <dgm:prSet presAssocID="{46CF74B2-4978-493F-9A78-A66ACA58C08C}" presName="Name9" presStyleLbl="parChTrans1D2" presStyleIdx="2" presStyleCnt="4"/>
      <dgm:spPr/>
      <dgm:t>
        <a:bodyPr/>
        <a:lstStyle/>
        <a:p>
          <a:endParaRPr lang="ru-RU"/>
        </a:p>
      </dgm:t>
    </dgm:pt>
    <dgm:pt modelId="{BBA39A38-6F08-458F-8E7F-302A3B330296}" type="pres">
      <dgm:prSet presAssocID="{46CF74B2-4978-493F-9A78-A66ACA58C08C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1D4E3BE-D787-4B5E-A456-05E9616948EF}" type="pres">
      <dgm:prSet presAssocID="{8E217235-F557-4A61-B351-B49F81BB584C}" presName="node" presStyleLbl="node1" presStyleIdx="2" presStyleCnt="4" custScaleX="159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8F8FF-3E01-4117-B137-CF57D2387B6A}" type="pres">
      <dgm:prSet presAssocID="{A7CCCE96-2E7C-4983-8D97-BCD349ECC858}" presName="Name9" presStyleLbl="parChTrans1D2" presStyleIdx="3" presStyleCnt="4"/>
      <dgm:spPr/>
      <dgm:t>
        <a:bodyPr/>
        <a:lstStyle/>
        <a:p>
          <a:endParaRPr lang="ru-RU"/>
        </a:p>
      </dgm:t>
    </dgm:pt>
    <dgm:pt modelId="{71B3D83D-E479-431F-B9DE-4169DB113015}" type="pres">
      <dgm:prSet presAssocID="{A7CCCE96-2E7C-4983-8D97-BCD349ECC85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AC3EA68-647A-4208-B6FC-42314C5121D5}" type="pres">
      <dgm:prSet presAssocID="{0E4300F0-93E2-4D4B-B130-DC00C7D8689E}" presName="node" presStyleLbl="node1" presStyleIdx="3" presStyleCnt="4" custScaleX="163142" custRadScaleRad="177456" custRadScaleInc="-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1EF5B5-50C9-4F86-8819-3956B65F9F99}" type="presOf" srcId="{D70E59F0-4284-44C8-B105-7E750502957A}" destId="{AE6ABA18-077D-490E-A151-33FE04EBDAF5}" srcOrd="1" destOrd="0" presId="urn:microsoft.com/office/officeart/2005/8/layout/radial1"/>
    <dgm:cxn modelId="{9188A788-C841-4026-ACF4-D20E1C3A2EF8}" type="presOf" srcId="{A7CCCE96-2E7C-4983-8D97-BCD349ECC858}" destId="{7488F8FF-3E01-4117-B137-CF57D2387B6A}" srcOrd="0" destOrd="0" presId="urn:microsoft.com/office/officeart/2005/8/layout/radial1"/>
    <dgm:cxn modelId="{047E0007-B9AE-4C68-B342-AA0C6AF91BB3}" srcId="{8B888875-7FF4-4AB6-B01A-8828216A531A}" destId="{0E4300F0-93E2-4D4B-B130-DC00C7D8689E}" srcOrd="3" destOrd="0" parTransId="{A7CCCE96-2E7C-4983-8D97-BCD349ECC858}" sibTransId="{35273BDE-5823-4C8F-A2DD-A68AF21A76C4}"/>
    <dgm:cxn modelId="{D2AAB752-8B2F-421A-B478-702DC5152151}" type="presOf" srcId="{A7CCCE96-2E7C-4983-8D97-BCD349ECC858}" destId="{71B3D83D-E479-431F-B9DE-4169DB113015}" srcOrd="1" destOrd="0" presId="urn:microsoft.com/office/officeart/2005/8/layout/radial1"/>
    <dgm:cxn modelId="{0CDCD47A-F16E-4ACB-992C-47A9212BBB27}" type="presOf" srcId="{95DF05C0-176E-4FD4-96AB-A7ED64B967CC}" destId="{B989C07F-AC0A-47E9-88B8-0B499E525FBF}" srcOrd="0" destOrd="0" presId="urn:microsoft.com/office/officeart/2005/8/layout/radial1"/>
    <dgm:cxn modelId="{BF061ABD-BF21-48FB-BF32-2F1769F1E499}" srcId="{23AE7034-92D9-4BA0-A0A9-6E413C33CFC4}" destId="{8B888875-7FF4-4AB6-B01A-8828216A531A}" srcOrd="0" destOrd="0" parTransId="{FF03BC43-244D-4B36-A3FC-ADF8465E12EA}" sibTransId="{FE97B8F9-994E-413C-8926-AC8FC49E63EE}"/>
    <dgm:cxn modelId="{3D2856D0-385A-46CF-B15D-6FBDAD8EF79E}" srcId="{8B888875-7FF4-4AB6-B01A-8828216A531A}" destId="{95DF05C0-176E-4FD4-96AB-A7ED64B967CC}" srcOrd="1" destOrd="0" parTransId="{BD324217-210B-4ECA-9A74-FCDC4EBA6B92}" sibTransId="{76422ADC-5254-4F41-A486-134A785B9972}"/>
    <dgm:cxn modelId="{FBA4C7D9-8420-4EEF-A31A-BF2BC3A952FA}" type="presOf" srcId="{0E4300F0-93E2-4D4B-B130-DC00C7D8689E}" destId="{CAC3EA68-647A-4208-B6FC-42314C5121D5}" srcOrd="0" destOrd="0" presId="urn:microsoft.com/office/officeart/2005/8/layout/radial1"/>
    <dgm:cxn modelId="{5DCE3F43-98ED-4A21-AD52-6FF3FE882611}" type="presOf" srcId="{46CF74B2-4978-493F-9A78-A66ACA58C08C}" destId="{BBA39A38-6F08-458F-8E7F-302A3B330296}" srcOrd="1" destOrd="0" presId="urn:microsoft.com/office/officeart/2005/8/layout/radial1"/>
    <dgm:cxn modelId="{3F7F6F9A-FF36-40F8-AEE6-2B629B7C1D03}" type="presOf" srcId="{BD324217-210B-4ECA-9A74-FCDC4EBA6B92}" destId="{5FB0AEF2-F9A1-4206-B02F-451F1DAA1CC6}" srcOrd="0" destOrd="0" presId="urn:microsoft.com/office/officeart/2005/8/layout/radial1"/>
    <dgm:cxn modelId="{9F9817DA-AE31-470C-8599-E58C71E85039}" type="presOf" srcId="{46CF74B2-4978-493F-9A78-A66ACA58C08C}" destId="{E7F89EF5-79A1-4CE8-B426-C89FD42E52C6}" srcOrd="0" destOrd="0" presId="urn:microsoft.com/office/officeart/2005/8/layout/radial1"/>
    <dgm:cxn modelId="{BA9C024C-4F6A-471E-B8C7-CF412895D85D}" srcId="{8B888875-7FF4-4AB6-B01A-8828216A531A}" destId="{8E217235-F557-4A61-B351-B49F81BB584C}" srcOrd="2" destOrd="0" parTransId="{46CF74B2-4978-493F-9A78-A66ACA58C08C}" sibTransId="{CA908292-A238-484F-9E3A-0692A75DEB6C}"/>
    <dgm:cxn modelId="{79D9F335-FAD7-4758-B800-3DE0E52B18C9}" type="presOf" srcId="{D70E59F0-4284-44C8-B105-7E750502957A}" destId="{F467EFA5-7D48-42BF-939F-3DB8117DE476}" srcOrd="0" destOrd="0" presId="urn:microsoft.com/office/officeart/2005/8/layout/radial1"/>
    <dgm:cxn modelId="{6697F684-C316-4BD1-87AE-E3BD2A7739D2}" type="presOf" srcId="{23AE7034-92D9-4BA0-A0A9-6E413C33CFC4}" destId="{C8EDB9AC-7949-4E70-B1DD-7F48A9A93970}" srcOrd="0" destOrd="0" presId="urn:microsoft.com/office/officeart/2005/8/layout/radial1"/>
    <dgm:cxn modelId="{1FED6D19-C8FF-42C5-BA28-8869F5FCB32E}" type="presOf" srcId="{BD324217-210B-4ECA-9A74-FCDC4EBA6B92}" destId="{2663DE07-FA02-4267-8F6C-D47AC8A283D9}" srcOrd="1" destOrd="0" presId="urn:microsoft.com/office/officeart/2005/8/layout/radial1"/>
    <dgm:cxn modelId="{0C406044-F175-4A8B-98D2-689E9E4A304F}" type="presOf" srcId="{8E217235-F557-4A61-B351-B49F81BB584C}" destId="{F1D4E3BE-D787-4B5E-A456-05E9616948EF}" srcOrd="0" destOrd="0" presId="urn:microsoft.com/office/officeart/2005/8/layout/radial1"/>
    <dgm:cxn modelId="{5C7797D3-03FB-4036-992E-BED323C7BA9D}" type="presOf" srcId="{4879BFFB-0F56-46AE-B8F5-2DDF5110BC5C}" destId="{1B08AA59-9245-4125-9426-58BC0FDAACAA}" srcOrd="0" destOrd="0" presId="urn:microsoft.com/office/officeart/2005/8/layout/radial1"/>
    <dgm:cxn modelId="{089F19F6-C097-4AC1-86AA-82580AB602BA}" type="presOf" srcId="{8B888875-7FF4-4AB6-B01A-8828216A531A}" destId="{A6094531-0CE5-48AF-9E76-AEAA1F81DC03}" srcOrd="0" destOrd="0" presId="urn:microsoft.com/office/officeart/2005/8/layout/radial1"/>
    <dgm:cxn modelId="{D68E2AC3-D546-4A0C-8CFA-E0B49FF1DBA5}" srcId="{8B888875-7FF4-4AB6-B01A-8828216A531A}" destId="{4879BFFB-0F56-46AE-B8F5-2DDF5110BC5C}" srcOrd="0" destOrd="0" parTransId="{D70E59F0-4284-44C8-B105-7E750502957A}" sibTransId="{E11BEF1A-4B03-43F7-8BCA-966765CE2183}"/>
    <dgm:cxn modelId="{E3277A05-6BE2-4E7D-A64F-2FC36E652CD4}" type="presParOf" srcId="{C8EDB9AC-7949-4E70-B1DD-7F48A9A93970}" destId="{A6094531-0CE5-48AF-9E76-AEAA1F81DC03}" srcOrd="0" destOrd="0" presId="urn:microsoft.com/office/officeart/2005/8/layout/radial1"/>
    <dgm:cxn modelId="{104E08FB-4201-4A2B-9377-BD3A70E1EFAF}" type="presParOf" srcId="{C8EDB9AC-7949-4E70-B1DD-7F48A9A93970}" destId="{F467EFA5-7D48-42BF-939F-3DB8117DE476}" srcOrd="1" destOrd="0" presId="urn:microsoft.com/office/officeart/2005/8/layout/radial1"/>
    <dgm:cxn modelId="{C6D5B3A1-C044-4D74-9300-D466BE70A052}" type="presParOf" srcId="{F467EFA5-7D48-42BF-939F-3DB8117DE476}" destId="{AE6ABA18-077D-490E-A151-33FE04EBDAF5}" srcOrd="0" destOrd="0" presId="urn:microsoft.com/office/officeart/2005/8/layout/radial1"/>
    <dgm:cxn modelId="{9E7E702B-E26C-45E9-80C3-0AC8CF0780F2}" type="presParOf" srcId="{C8EDB9AC-7949-4E70-B1DD-7F48A9A93970}" destId="{1B08AA59-9245-4125-9426-58BC0FDAACAA}" srcOrd="2" destOrd="0" presId="urn:microsoft.com/office/officeart/2005/8/layout/radial1"/>
    <dgm:cxn modelId="{7C49AFB8-BD1B-4F46-9140-02B5F569A1F5}" type="presParOf" srcId="{C8EDB9AC-7949-4E70-B1DD-7F48A9A93970}" destId="{5FB0AEF2-F9A1-4206-B02F-451F1DAA1CC6}" srcOrd="3" destOrd="0" presId="urn:microsoft.com/office/officeart/2005/8/layout/radial1"/>
    <dgm:cxn modelId="{A54AA57C-F699-4002-A66E-3AB7F53EE355}" type="presParOf" srcId="{5FB0AEF2-F9A1-4206-B02F-451F1DAA1CC6}" destId="{2663DE07-FA02-4267-8F6C-D47AC8A283D9}" srcOrd="0" destOrd="0" presId="urn:microsoft.com/office/officeart/2005/8/layout/radial1"/>
    <dgm:cxn modelId="{94B7C1EE-BC04-4095-AADC-E7E86179FC3C}" type="presParOf" srcId="{C8EDB9AC-7949-4E70-B1DD-7F48A9A93970}" destId="{B989C07F-AC0A-47E9-88B8-0B499E525FBF}" srcOrd="4" destOrd="0" presId="urn:microsoft.com/office/officeart/2005/8/layout/radial1"/>
    <dgm:cxn modelId="{32A161A2-AC30-43D1-912A-BC4284BA8E9D}" type="presParOf" srcId="{C8EDB9AC-7949-4E70-B1DD-7F48A9A93970}" destId="{E7F89EF5-79A1-4CE8-B426-C89FD42E52C6}" srcOrd="5" destOrd="0" presId="urn:microsoft.com/office/officeart/2005/8/layout/radial1"/>
    <dgm:cxn modelId="{3A688EFE-8450-4D0D-B55E-ABD23A72C128}" type="presParOf" srcId="{E7F89EF5-79A1-4CE8-B426-C89FD42E52C6}" destId="{BBA39A38-6F08-458F-8E7F-302A3B330296}" srcOrd="0" destOrd="0" presId="urn:microsoft.com/office/officeart/2005/8/layout/radial1"/>
    <dgm:cxn modelId="{1773185A-E737-4E16-B8AB-963D5A21DA83}" type="presParOf" srcId="{C8EDB9AC-7949-4E70-B1DD-7F48A9A93970}" destId="{F1D4E3BE-D787-4B5E-A456-05E9616948EF}" srcOrd="6" destOrd="0" presId="urn:microsoft.com/office/officeart/2005/8/layout/radial1"/>
    <dgm:cxn modelId="{7FA4560A-8F78-4E71-A2EB-4BF17C1A7CC0}" type="presParOf" srcId="{C8EDB9AC-7949-4E70-B1DD-7F48A9A93970}" destId="{7488F8FF-3E01-4117-B137-CF57D2387B6A}" srcOrd="7" destOrd="0" presId="urn:microsoft.com/office/officeart/2005/8/layout/radial1"/>
    <dgm:cxn modelId="{02447DC8-6C63-4115-8F57-6AC999B400F7}" type="presParOf" srcId="{7488F8FF-3E01-4117-B137-CF57D2387B6A}" destId="{71B3D83D-E479-431F-B9DE-4169DB113015}" srcOrd="0" destOrd="0" presId="urn:microsoft.com/office/officeart/2005/8/layout/radial1"/>
    <dgm:cxn modelId="{9204AD3F-C81A-4874-BE02-CC1B8F0979C0}" type="presParOf" srcId="{C8EDB9AC-7949-4E70-B1DD-7F48A9A93970}" destId="{CAC3EA68-647A-4208-B6FC-42314C5121D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FBC771-5DB7-4936-8AC3-4E325E0DC96B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692D5FC-772E-4879-8186-280BDA0CBFF3}">
      <dgm:prSet phldrT="[Текст]"/>
      <dgm:spPr/>
      <dgm:t>
        <a:bodyPr/>
        <a:lstStyle/>
        <a:p>
          <a:r>
            <a:rPr lang="ru-RU" dirty="0" smtClean="0"/>
            <a:t>икт</a:t>
          </a:r>
          <a:endParaRPr lang="ru-RU" dirty="0"/>
        </a:p>
      </dgm:t>
    </dgm:pt>
    <dgm:pt modelId="{E4301290-1B1B-47A3-B962-5C567FF3A18F}" type="parTrans" cxnId="{99CD589F-B345-4208-8B02-88703BD9A013}">
      <dgm:prSet/>
      <dgm:spPr/>
      <dgm:t>
        <a:bodyPr/>
        <a:lstStyle/>
        <a:p>
          <a:endParaRPr lang="ru-RU"/>
        </a:p>
      </dgm:t>
    </dgm:pt>
    <dgm:pt modelId="{0451282F-8900-4391-8779-AC0621C9A1D9}" type="sibTrans" cxnId="{99CD589F-B345-4208-8B02-88703BD9A013}">
      <dgm:prSet/>
      <dgm:spPr/>
      <dgm:t>
        <a:bodyPr/>
        <a:lstStyle/>
        <a:p>
          <a:endParaRPr lang="ru-RU"/>
        </a:p>
      </dgm:t>
    </dgm:pt>
    <dgm:pt modelId="{A47D9F6E-1185-4647-9751-9E607C174CDD}">
      <dgm:prSet phldrT="[Текст]"/>
      <dgm:spPr/>
      <dgm:t>
        <a:bodyPr/>
        <a:lstStyle/>
        <a:p>
          <a:r>
            <a:rPr lang="ru-RU" dirty="0" smtClean="0"/>
            <a:t>Проверка домашнего задания</a:t>
          </a:r>
          <a:endParaRPr lang="ru-RU" dirty="0"/>
        </a:p>
      </dgm:t>
    </dgm:pt>
    <dgm:pt modelId="{BC026FC6-0F2E-430B-B9F7-65AB312ADD6B}" type="parTrans" cxnId="{C1274D03-E793-4A4E-97A1-DEF8BDC0B601}">
      <dgm:prSet/>
      <dgm:spPr/>
      <dgm:t>
        <a:bodyPr/>
        <a:lstStyle/>
        <a:p>
          <a:endParaRPr lang="ru-RU"/>
        </a:p>
      </dgm:t>
    </dgm:pt>
    <dgm:pt modelId="{062F40A6-4FE6-45D0-AFFC-BC4442238E57}" type="sibTrans" cxnId="{C1274D03-E793-4A4E-97A1-DEF8BDC0B601}">
      <dgm:prSet/>
      <dgm:spPr/>
      <dgm:t>
        <a:bodyPr/>
        <a:lstStyle/>
        <a:p>
          <a:endParaRPr lang="ru-RU"/>
        </a:p>
      </dgm:t>
    </dgm:pt>
    <dgm:pt modelId="{81C72CBE-7E4B-4C35-99C6-7EF421CEDC79}">
      <dgm:prSet phldrT="[Текст]"/>
      <dgm:spPr/>
      <dgm:t>
        <a:bodyPr/>
        <a:lstStyle/>
        <a:p>
          <a:r>
            <a:rPr lang="ru-RU" dirty="0" smtClean="0"/>
            <a:t>Обобщение знаний</a:t>
          </a:r>
          <a:endParaRPr lang="ru-RU" dirty="0"/>
        </a:p>
      </dgm:t>
    </dgm:pt>
    <dgm:pt modelId="{2ACC80D5-5ABA-4792-9E25-51A3565CE7EA}" type="parTrans" cxnId="{9A74D76D-B52D-4451-B614-A12E7ADE9210}">
      <dgm:prSet/>
      <dgm:spPr/>
      <dgm:t>
        <a:bodyPr/>
        <a:lstStyle/>
        <a:p>
          <a:endParaRPr lang="ru-RU"/>
        </a:p>
      </dgm:t>
    </dgm:pt>
    <dgm:pt modelId="{91CFE81B-7781-4997-8F01-A8F506D7DC9A}" type="sibTrans" cxnId="{9A74D76D-B52D-4451-B614-A12E7ADE9210}">
      <dgm:prSet/>
      <dgm:spPr/>
      <dgm:t>
        <a:bodyPr/>
        <a:lstStyle/>
        <a:p>
          <a:endParaRPr lang="ru-RU"/>
        </a:p>
      </dgm:t>
    </dgm:pt>
    <dgm:pt modelId="{F440E09C-A972-4CAF-9E80-0AFB023777F3}">
      <dgm:prSet phldrT="[Текст]"/>
      <dgm:spPr/>
      <dgm:t>
        <a:bodyPr/>
        <a:lstStyle/>
        <a:p>
          <a:r>
            <a:rPr lang="ru-RU" dirty="0" smtClean="0"/>
            <a:t>икт</a:t>
          </a:r>
          <a:endParaRPr lang="ru-RU" dirty="0"/>
        </a:p>
      </dgm:t>
    </dgm:pt>
    <dgm:pt modelId="{94CA3623-BEF8-413A-8E4C-61DAD8DAB9ED}" type="parTrans" cxnId="{970DB4AA-E277-46CA-A76D-DE1422CA3362}">
      <dgm:prSet/>
      <dgm:spPr/>
      <dgm:t>
        <a:bodyPr/>
        <a:lstStyle/>
        <a:p>
          <a:endParaRPr lang="ru-RU"/>
        </a:p>
      </dgm:t>
    </dgm:pt>
    <dgm:pt modelId="{E0774342-A57C-4758-9D46-230C1B261954}" type="sibTrans" cxnId="{970DB4AA-E277-46CA-A76D-DE1422CA3362}">
      <dgm:prSet/>
      <dgm:spPr/>
      <dgm:t>
        <a:bodyPr/>
        <a:lstStyle/>
        <a:p>
          <a:endParaRPr lang="ru-RU"/>
        </a:p>
      </dgm:t>
    </dgm:pt>
    <dgm:pt modelId="{0CDE9625-7F72-49F2-87D4-3C23A7870F52}">
      <dgm:prSet phldrT="[Текст]"/>
      <dgm:spPr/>
      <dgm:t>
        <a:bodyPr/>
        <a:lstStyle/>
        <a:p>
          <a:r>
            <a:rPr lang="ru-RU" dirty="0" smtClean="0"/>
            <a:t>Проведение проектной деятельности</a:t>
          </a:r>
          <a:endParaRPr lang="ru-RU" dirty="0"/>
        </a:p>
      </dgm:t>
    </dgm:pt>
    <dgm:pt modelId="{A2AFCDEE-3464-4952-A959-174DF27127EF}" type="parTrans" cxnId="{466A8055-70A0-48E0-A94D-858171F7BF09}">
      <dgm:prSet/>
      <dgm:spPr/>
      <dgm:t>
        <a:bodyPr/>
        <a:lstStyle/>
        <a:p>
          <a:endParaRPr lang="ru-RU"/>
        </a:p>
      </dgm:t>
    </dgm:pt>
    <dgm:pt modelId="{CAA70C10-AF03-441A-96A9-B19DA15B095F}" type="sibTrans" cxnId="{466A8055-70A0-48E0-A94D-858171F7BF09}">
      <dgm:prSet/>
      <dgm:spPr/>
      <dgm:t>
        <a:bodyPr/>
        <a:lstStyle/>
        <a:p>
          <a:endParaRPr lang="ru-RU"/>
        </a:p>
      </dgm:t>
    </dgm:pt>
    <dgm:pt modelId="{87A68CB5-DD8D-41EB-B6CD-AEA9C43F7D8E}">
      <dgm:prSet phldrT="[Текст]"/>
      <dgm:spPr/>
      <dgm:t>
        <a:bodyPr/>
        <a:lstStyle/>
        <a:p>
          <a:r>
            <a:rPr lang="ru-RU" dirty="0" smtClean="0"/>
            <a:t>Исследовательская деятельность</a:t>
          </a:r>
          <a:endParaRPr lang="ru-RU" dirty="0"/>
        </a:p>
      </dgm:t>
    </dgm:pt>
    <dgm:pt modelId="{5329CE76-31EE-4D36-BB52-66B04FA885F7}" type="parTrans" cxnId="{D73C65BE-2BC5-40B5-8AF7-EB598C263464}">
      <dgm:prSet/>
      <dgm:spPr/>
      <dgm:t>
        <a:bodyPr/>
        <a:lstStyle/>
        <a:p>
          <a:endParaRPr lang="ru-RU"/>
        </a:p>
      </dgm:t>
    </dgm:pt>
    <dgm:pt modelId="{A944EE5E-1C12-4982-AE68-132A27EFAB2E}" type="sibTrans" cxnId="{D73C65BE-2BC5-40B5-8AF7-EB598C263464}">
      <dgm:prSet/>
      <dgm:spPr/>
      <dgm:t>
        <a:bodyPr/>
        <a:lstStyle/>
        <a:p>
          <a:endParaRPr lang="ru-RU"/>
        </a:p>
      </dgm:t>
    </dgm:pt>
    <dgm:pt modelId="{8FD2F7A4-F587-415A-8BA5-E3A99E1289B0}">
      <dgm:prSet phldrT="[Текст]"/>
      <dgm:spPr/>
      <dgm:t>
        <a:bodyPr/>
        <a:lstStyle/>
        <a:p>
          <a:r>
            <a:rPr lang="ru-RU" dirty="0" smtClean="0"/>
            <a:t>икт</a:t>
          </a:r>
          <a:endParaRPr lang="ru-RU" dirty="0"/>
        </a:p>
      </dgm:t>
    </dgm:pt>
    <dgm:pt modelId="{1456F421-D361-4D66-A66C-3937DA3FD9B6}" type="parTrans" cxnId="{8E612E3D-271D-4921-B856-8AAF1CA87EEF}">
      <dgm:prSet/>
      <dgm:spPr/>
      <dgm:t>
        <a:bodyPr/>
        <a:lstStyle/>
        <a:p>
          <a:endParaRPr lang="ru-RU"/>
        </a:p>
      </dgm:t>
    </dgm:pt>
    <dgm:pt modelId="{528D674B-7C20-43E9-9103-BFDF31942755}" type="sibTrans" cxnId="{8E612E3D-271D-4921-B856-8AAF1CA87EEF}">
      <dgm:prSet/>
      <dgm:spPr/>
      <dgm:t>
        <a:bodyPr/>
        <a:lstStyle/>
        <a:p>
          <a:endParaRPr lang="ru-RU"/>
        </a:p>
      </dgm:t>
    </dgm:pt>
    <dgm:pt modelId="{C2A257DD-FFE7-48C9-AAB4-04DB5E395D75}">
      <dgm:prSet phldrT="[Текст]"/>
      <dgm:spPr/>
      <dgm:t>
        <a:bodyPr/>
        <a:lstStyle/>
        <a:p>
          <a:r>
            <a:rPr lang="ru-RU" dirty="0" smtClean="0"/>
            <a:t>Подготовка сообщений, рефератов</a:t>
          </a:r>
          <a:endParaRPr lang="ru-RU" dirty="0"/>
        </a:p>
      </dgm:t>
    </dgm:pt>
    <dgm:pt modelId="{185C6CBD-04E2-4B22-87E2-C79C20538C73}" type="parTrans" cxnId="{D506ADB9-AB2C-4B4E-8D8C-7C51EB8DB14E}">
      <dgm:prSet/>
      <dgm:spPr/>
      <dgm:t>
        <a:bodyPr/>
        <a:lstStyle/>
        <a:p>
          <a:endParaRPr lang="ru-RU"/>
        </a:p>
      </dgm:t>
    </dgm:pt>
    <dgm:pt modelId="{92018BCF-B50E-4B2C-803E-30CD56176C8F}" type="sibTrans" cxnId="{D506ADB9-AB2C-4B4E-8D8C-7C51EB8DB14E}">
      <dgm:prSet/>
      <dgm:spPr/>
      <dgm:t>
        <a:bodyPr/>
        <a:lstStyle/>
        <a:p>
          <a:endParaRPr lang="ru-RU"/>
        </a:p>
      </dgm:t>
    </dgm:pt>
    <dgm:pt modelId="{A5283253-A81E-4311-9885-EF0C53153CC5}">
      <dgm:prSet phldrT="[Текст]"/>
      <dgm:spPr/>
      <dgm:t>
        <a:bodyPr/>
        <a:lstStyle/>
        <a:p>
          <a:r>
            <a:rPr lang="ru-RU" dirty="0" smtClean="0"/>
            <a:t> Проведение уроков</a:t>
          </a:r>
          <a:endParaRPr lang="ru-RU" dirty="0"/>
        </a:p>
      </dgm:t>
    </dgm:pt>
    <dgm:pt modelId="{C63A5EDC-6791-4AF7-BB33-486C2EF363E3}" type="parTrans" cxnId="{BD0EDE90-9CBD-484C-B820-65F64C44C92C}">
      <dgm:prSet/>
      <dgm:spPr/>
      <dgm:t>
        <a:bodyPr/>
        <a:lstStyle/>
        <a:p>
          <a:endParaRPr lang="ru-RU"/>
        </a:p>
      </dgm:t>
    </dgm:pt>
    <dgm:pt modelId="{A6D56DDE-B839-4572-82D9-6C3706FCD3C1}" type="sibTrans" cxnId="{BD0EDE90-9CBD-484C-B820-65F64C44C92C}">
      <dgm:prSet/>
      <dgm:spPr/>
      <dgm:t>
        <a:bodyPr/>
        <a:lstStyle/>
        <a:p>
          <a:endParaRPr lang="ru-RU"/>
        </a:p>
      </dgm:t>
    </dgm:pt>
    <dgm:pt modelId="{432EF342-A2C7-46F9-AF6C-C99D7278E049}" type="pres">
      <dgm:prSet presAssocID="{72FBC771-5DB7-4936-8AC3-4E325E0DC96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51F1E2-BF3C-43AD-ACD6-EA7F08E8D302}" type="pres">
      <dgm:prSet presAssocID="{F692D5FC-772E-4879-8186-280BDA0CBFF3}" presName="composite" presStyleCnt="0"/>
      <dgm:spPr/>
    </dgm:pt>
    <dgm:pt modelId="{9930CB98-48C7-4BE2-8DF0-DAF6D0B5B0BD}" type="pres">
      <dgm:prSet presAssocID="{F692D5FC-772E-4879-8186-280BDA0CBFF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986F8-2D16-4FCF-A97D-79FBF44BE865}" type="pres">
      <dgm:prSet presAssocID="{F692D5FC-772E-4879-8186-280BDA0CBFF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9EFC7-733E-43F8-A28F-099AAFD9BC2D}" type="pres">
      <dgm:prSet presAssocID="{0451282F-8900-4391-8779-AC0621C9A1D9}" presName="sp" presStyleCnt="0"/>
      <dgm:spPr/>
    </dgm:pt>
    <dgm:pt modelId="{E9FF24E0-13E2-4635-88ED-AB2486D4D4F2}" type="pres">
      <dgm:prSet presAssocID="{F440E09C-A972-4CAF-9E80-0AFB023777F3}" presName="composite" presStyleCnt="0"/>
      <dgm:spPr/>
    </dgm:pt>
    <dgm:pt modelId="{BE8E0F37-7D52-40BB-B8D1-F742BE7BB94A}" type="pres">
      <dgm:prSet presAssocID="{F440E09C-A972-4CAF-9E80-0AFB023777F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391674-D389-4F43-A801-30CBCDA19EB6}" type="pres">
      <dgm:prSet presAssocID="{F440E09C-A972-4CAF-9E80-0AFB023777F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92351-048D-4510-8131-603113FA10CC}" type="pres">
      <dgm:prSet presAssocID="{E0774342-A57C-4758-9D46-230C1B261954}" presName="sp" presStyleCnt="0"/>
      <dgm:spPr/>
    </dgm:pt>
    <dgm:pt modelId="{9EBE7E3A-9952-49BE-B6B2-D3C47FCFF52F}" type="pres">
      <dgm:prSet presAssocID="{8FD2F7A4-F587-415A-8BA5-E3A99E1289B0}" presName="composite" presStyleCnt="0"/>
      <dgm:spPr/>
    </dgm:pt>
    <dgm:pt modelId="{6D787056-0B48-44B9-BD83-0A77FBE04EE4}" type="pres">
      <dgm:prSet presAssocID="{8FD2F7A4-F587-415A-8BA5-E3A99E1289B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4AAC9-DB76-453F-A430-2E033A509A56}" type="pres">
      <dgm:prSet presAssocID="{8FD2F7A4-F587-415A-8BA5-E3A99E1289B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003549-720F-43D5-A4F2-8AF03A2C412E}" type="presOf" srcId="{87A68CB5-DD8D-41EB-B6CD-AEA9C43F7D8E}" destId="{C3391674-D389-4F43-A801-30CBCDA19EB6}" srcOrd="0" destOrd="1" presId="urn:microsoft.com/office/officeart/2005/8/layout/chevron2"/>
    <dgm:cxn modelId="{466A8055-70A0-48E0-A94D-858171F7BF09}" srcId="{F440E09C-A972-4CAF-9E80-0AFB023777F3}" destId="{0CDE9625-7F72-49F2-87D4-3C23A7870F52}" srcOrd="0" destOrd="0" parTransId="{A2AFCDEE-3464-4952-A959-174DF27127EF}" sibTransId="{CAA70C10-AF03-441A-96A9-B19DA15B095F}"/>
    <dgm:cxn modelId="{35932486-83BC-407C-AB16-98CD0E4B33F3}" type="presOf" srcId="{C2A257DD-FFE7-48C9-AAB4-04DB5E395D75}" destId="{F2E4AAC9-DB76-453F-A430-2E033A509A56}" srcOrd="0" destOrd="0" presId="urn:microsoft.com/office/officeart/2005/8/layout/chevron2"/>
    <dgm:cxn modelId="{E96F9C29-97C8-4AD7-907A-EBE5E5DEFE45}" type="presOf" srcId="{8FD2F7A4-F587-415A-8BA5-E3A99E1289B0}" destId="{6D787056-0B48-44B9-BD83-0A77FBE04EE4}" srcOrd="0" destOrd="0" presId="urn:microsoft.com/office/officeart/2005/8/layout/chevron2"/>
    <dgm:cxn modelId="{EE46A0CF-4F39-4940-AEF7-C7A2F4BB7FBD}" type="presOf" srcId="{A5283253-A81E-4311-9885-EF0C53153CC5}" destId="{F2E4AAC9-DB76-453F-A430-2E033A509A56}" srcOrd="0" destOrd="1" presId="urn:microsoft.com/office/officeart/2005/8/layout/chevron2"/>
    <dgm:cxn modelId="{6F5719DE-CC35-43C8-AD1D-EE3F8EA2E959}" type="presOf" srcId="{A47D9F6E-1185-4647-9751-9E607C174CDD}" destId="{F66986F8-2D16-4FCF-A97D-79FBF44BE865}" srcOrd="0" destOrd="0" presId="urn:microsoft.com/office/officeart/2005/8/layout/chevron2"/>
    <dgm:cxn modelId="{DFADFE16-BE46-4B66-BD2B-1DEF3596E1D8}" type="presOf" srcId="{F440E09C-A972-4CAF-9E80-0AFB023777F3}" destId="{BE8E0F37-7D52-40BB-B8D1-F742BE7BB94A}" srcOrd="0" destOrd="0" presId="urn:microsoft.com/office/officeart/2005/8/layout/chevron2"/>
    <dgm:cxn modelId="{8E612E3D-271D-4921-B856-8AAF1CA87EEF}" srcId="{72FBC771-5DB7-4936-8AC3-4E325E0DC96B}" destId="{8FD2F7A4-F587-415A-8BA5-E3A99E1289B0}" srcOrd="2" destOrd="0" parTransId="{1456F421-D361-4D66-A66C-3937DA3FD9B6}" sibTransId="{528D674B-7C20-43E9-9103-BFDF31942755}"/>
    <dgm:cxn modelId="{DCE8B241-DD82-4A2F-B757-F135851A7A9B}" type="presOf" srcId="{72FBC771-5DB7-4936-8AC3-4E325E0DC96B}" destId="{432EF342-A2C7-46F9-AF6C-C99D7278E049}" srcOrd="0" destOrd="0" presId="urn:microsoft.com/office/officeart/2005/8/layout/chevron2"/>
    <dgm:cxn modelId="{D506ADB9-AB2C-4B4E-8D8C-7C51EB8DB14E}" srcId="{8FD2F7A4-F587-415A-8BA5-E3A99E1289B0}" destId="{C2A257DD-FFE7-48C9-AAB4-04DB5E395D75}" srcOrd="0" destOrd="0" parTransId="{185C6CBD-04E2-4B22-87E2-C79C20538C73}" sibTransId="{92018BCF-B50E-4B2C-803E-30CD56176C8F}"/>
    <dgm:cxn modelId="{970DB4AA-E277-46CA-A76D-DE1422CA3362}" srcId="{72FBC771-5DB7-4936-8AC3-4E325E0DC96B}" destId="{F440E09C-A972-4CAF-9E80-0AFB023777F3}" srcOrd="1" destOrd="0" parTransId="{94CA3623-BEF8-413A-8E4C-61DAD8DAB9ED}" sibTransId="{E0774342-A57C-4758-9D46-230C1B261954}"/>
    <dgm:cxn modelId="{9A74D76D-B52D-4451-B614-A12E7ADE9210}" srcId="{F692D5FC-772E-4879-8186-280BDA0CBFF3}" destId="{81C72CBE-7E4B-4C35-99C6-7EF421CEDC79}" srcOrd="1" destOrd="0" parTransId="{2ACC80D5-5ABA-4792-9E25-51A3565CE7EA}" sibTransId="{91CFE81B-7781-4997-8F01-A8F506D7DC9A}"/>
    <dgm:cxn modelId="{A54249FE-73EA-4B5D-A85F-E15479F0785A}" type="presOf" srcId="{F692D5FC-772E-4879-8186-280BDA0CBFF3}" destId="{9930CB98-48C7-4BE2-8DF0-DAF6D0B5B0BD}" srcOrd="0" destOrd="0" presId="urn:microsoft.com/office/officeart/2005/8/layout/chevron2"/>
    <dgm:cxn modelId="{BD0EDE90-9CBD-484C-B820-65F64C44C92C}" srcId="{8FD2F7A4-F587-415A-8BA5-E3A99E1289B0}" destId="{A5283253-A81E-4311-9885-EF0C53153CC5}" srcOrd="1" destOrd="0" parTransId="{C63A5EDC-6791-4AF7-BB33-486C2EF363E3}" sibTransId="{A6D56DDE-B839-4572-82D9-6C3706FCD3C1}"/>
    <dgm:cxn modelId="{D73C65BE-2BC5-40B5-8AF7-EB598C263464}" srcId="{F440E09C-A972-4CAF-9E80-0AFB023777F3}" destId="{87A68CB5-DD8D-41EB-B6CD-AEA9C43F7D8E}" srcOrd="1" destOrd="0" parTransId="{5329CE76-31EE-4D36-BB52-66B04FA885F7}" sibTransId="{A944EE5E-1C12-4982-AE68-132A27EFAB2E}"/>
    <dgm:cxn modelId="{99CD589F-B345-4208-8B02-88703BD9A013}" srcId="{72FBC771-5DB7-4936-8AC3-4E325E0DC96B}" destId="{F692D5FC-772E-4879-8186-280BDA0CBFF3}" srcOrd="0" destOrd="0" parTransId="{E4301290-1B1B-47A3-B962-5C567FF3A18F}" sibTransId="{0451282F-8900-4391-8779-AC0621C9A1D9}"/>
    <dgm:cxn modelId="{DDA0180C-F745-4256-8B3E-9D6B6084BD3A}" type="presOf" srcId="{81C72CBE-7E4B-4C35-99C6-7EF421CEDC79}" destId="{F66986F8-2D16-4FCF-A97D-79FBF44BE865}" srcOrd="0" destOrd="1" presId="urn:microsoft.com/office/officeart/2005/8/layout/chevron2"/>
    <dgm:cxn modelId="{C1274D03-E793-4A4E-97A1-DEF8BDC0B601}" srcId="{F692D5FC-772E-4879-8186-280BDA0CBFF3}" destId="{A47D9F6E-1185-4647-9751-9E607C174CDD}" srcOrd="0" destOrd="0" parTransId="{BC026FC6-0F2E-430B-B9F7-65AB312ADD6B}" sibTransId="{062F40A6-4FE6-45D0-AFFC-BC4442238E57}"/>
    <dgm:cxn modelId="{989F5716-4033-4234-B5A5-7969E52FB367}" type="presOf" srcId="{0CDE9625-7F72-49F2-87D4-3C23A7870F52}" destId="{C3391674-D389-4F43-A801-30CBCDA19EB6}" srcOrd="0" destOrd="0" presId="urn:microsoft.com/office/officeart/2005/8/layout/chevron2"/>
    <dgm:cxn modelId="{81AFEA2F-6CC0-40A4-AF7E-EE61DF253C73}" type="presParOf" srcId="{432EF342-A2C7-46F9-AF6C-C99D7278E049}" destId="{5151F1E2-BF3C-43AD-ACD6-EA7F08E8D302}" srcOrd="0" destOrd="0" presId="urn:microsoft.com/office/officeart/2005/8/layout/chevron2"/>
    <dgm:cxn modelId="{57E01DB3-3B8C-4019-B18C-37C35C9125CD}" type="presParOf" srcId="{5151F1E2-BF3C-43AD-ACD6-EA7F08E8D302}" destId="{9930CB98-48C7-4BE2-8DF0-DAF6D0B5B0BD}" srcOrd="0" destOrd="0" presId="urn:microsoft.com/office/officeart/2005/8/layout/chevron2"/>
    <dgm:cxn modelId="{0ADFD1E4-5D74-4FBF-8AC8-9254C71341AF}" type="presParOf" srcId="{5151F1E2-BF3C-43AD-ACD6-EA7F08E8D302}" destId="{F66986F8-2D16-4FCF-A97D-79FBF44BE865}" srcOrd="1" destOrd="0" presId="urn:microsoft.com/office/officeart/2005/8/layout/chevron2"/>
    <dgm:cxn modelId="{49D1E0F2-D2B3-4A13-88A8-AE1657671047}" type="presParOf" srcId="{432EF342-A2C7-46F9-AF6C-C99D7278E049}" destId="{F1B9EFC7-733E-43F8-A28F-099AAFD9BC2D}" srcOrd="1" destOrd="0" presId="urn:microsoft.com/office/officeart/2005/8/layout/chevron2"/>
    <dgm:cxn modelId="{EBDCA596-E6F9-4486-B537-AF053A3AD7EE}" type="presParOf" srcId="{432EF342-A2C7-46F9-AF6C-C99D7278E049}" destId="{E9FF24E0-13E2-4635-88ED-AB2486D4D4F2}" srcOrd="2" destOrd="0" presId="urn:microsoft.com/office/officeart/2005/8/layout/chevron2"/>
    <dgm:cxn modelId="{BAA02AEB-CB71-4A57-924A-95100302CB55}" type="presParOf" srcId="{E9FF24E0-13E2-4635-88ED-AB2486D4D4F2}" destId="{BE8E0F37-7D52-40BB-B8D1-F742BE7BB94A}" srcOrd="0" destOrd="0" presId="urn:microsoft.com/office/officeart/2005/8/layout/chevron2"/>
    <dgm:cxn modelId="{127A5C4A-63EB-4E49-8606-DCFAE2AD2B5F}" type="presParOf" srcId="{E9FF24E0-13E2-4635-88ED-AB2486D4D4F2}" destId="{C3391674-D389-4F43-A801-30CBCDA19EB6}" srcOrd="1" destOrd="0" presId="urn:microsoft.com/office/officeart/2005/8/layout/chevron2"/>
    <dgm:cxn modelId="{450F160D-2838-4FF4-9292-0C5BB3C8187B}" type="presParOf" srcId="{432EF342-A2C7-46F9-AF6C-C99D7278E049}" destId="{7EA92351-048D-4510-8131-603113FA10CC}" srcOrd="3" destOrd="0" presId="urn:microsoft.com/office/officeart/2005/8/layout/chevron2"/>
    <dgm:cxn modelId="{E94DC271-70F4-4FF8-A700-9579F40DF0BD}" type="presParOf" srcId="{432EF342-A2C7-46F9-AF6C-C99D7278E049}" destId="{9EBE7E3A-9952-49BE-B6B2-D3C47FCFF52F}" srcOrd="4" destOrd="0" presId="urn:microsoft.com/office/officeart/2005/8/layout/chevron2"/>
    <dgm:cxn modelId="{AC6BF001-56ED-4447-9012-969991F8E641}" type="presParOf" srcId="{9EBE7E3A-9952-49BE-B6B2-D3C47FCFF52F}" destId="{6D787056-0B48-44B9-BD83-0A77FBE04EE4}" srcOrd="0" destOrd="0" presId="urn:microsoft.com/office/officeart/2005/8/layout/chevron2"/>
    <dgm:cxn modelId="{E1E60E6F-A645-46A3-9D91-B48A4E1ABE27}" type="presParOf" srcId="{9EBE7E3A-9952-49BE-B6B2-D3C47FCFF52F}" destId="{F2E4AAC9-DB76-453F-A430-2E033A509A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59EBAAB-4149-48D4-A364-90477137AC6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73F57D-CB1E-4994-9104-36640668C8EC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Соблюдение гигиенических норм</a:t>
          </a:r>
          <a:endParaRPr lang="ru-RU" sz="1600" dirty="0"/>
        </a:p>
      </dgm:t>
    </dgm:pt>
    <dgm:pt modelId="{A430B654-EC14-4254-9E65-195E11F81E8A}" type="parTrans" cxnId="{3553E7A5-BEAD-4210-A7BE-2A3FC6D423C2}">
      <dgm:prSet/>
      <dgm:spPr/>
      <dgm:t>
        <a:bodyPr/>
        <a:lstStyle/>
        <a:p>
          <a:endParaRPr lang="ru-RU"/>
        </a:p>
      </dgm:t>
    </dgm:pt>
    <dgm:pt modelId="{06331290-D399-426B-B0F5-A2C5A835140A}" type="sibTrans" cxnId="{3553E7A5-BEAD-4210-A7BE-2A3FC6D423C2}">
      <dgm:prSet/>
      <dgm:spPr/>
      <dgm:t>
        <a:bodyPr/>
        <a:lstStyle/>
        <a:p>
          <a:endParaRPr lang="ru-RU"/>
        </a:p>
      </dgm:t>
    </dgm:pt>
    <dgm:pt modelId="{997D6866-08FE-4B07-A84A-4BD1B997B3F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Необходимый объем учебной и </a:t>
          </a:r>
          <a:r>
            <a:rPr lang="ru-RU" sz="1600" dirty="0" err="1" smtClean="0"/>
            <a:t>внеучебной</a:t>
          </a:r>
          <a:r>
            <a:rPr lang="ru-RU" sz="1600" dirty="0" smtClean="0"/>
            <a:t> нагрузки</a:t>
          </a:r>
          <a:endParaRPr lang="ru-RU" sz="1600" dirty="0"/>
        </a:p>
      </dgm:t>
    </dgm:pt>
    <dgm:pt modelId="{4875E9BA-3241-4CAF-BAEE-097391F44822}" type="parTrans" cxnId="{CEEE8CD3-FD64-4F30-87EB-B5B506EB727C}">
      <dgm:prSet/>
      <dgm:spPr/>
      <dgm:t>
        <a:bodyPr/>
        <a:lstStyle/>
        <a:p>
          <a:endParaRPr lang="ru-RU"/>
        </a:p>
      </dgm:t>
    </dgm:pt>
    <dgm:pt modelId="{E75A7913-6B17-4B5E-934D-F83E011B0FC0}" type="sibTrans" cxnId="{CEEE8CD3-FD64-4F30-87EB-B5B506EB727C}">
      <dgm:prSet/>
      <dgm:spPr/>
      <dgm:t>
        <a:bodyPr/>
        <a:lstStyle/>
        <a:p>
          <a:endParaRPr lang="ru-RU"/>
        </a:p>
      </dgm:t>
    </dgm:pt>
    <dgm:pt modelId="{7A2F0941-B23D-43BB-8705-4BC72304BEB6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Использование методов обучения, соответствующих  возрасту и здоровью ребенка</a:t>
          </a:r>
          <a:endParaRPr lang="ru-RU" sz="1600" dirty="0"/>
        </a:p>
      </dgm:t>
    </dgm:pt>
    <dgm:pt modelId="{FA3B06B0-F2FC-4AA3-93A0-3DE6BD7964CB}" type="parTrans" cxnId="{7AEB52E2-8F6F-49B6-90EE-54FFF8E72F79}">
      <dgm:prSet/>
      <dgm:spPr/>
      <dgm:t>
        <a:bodyPr/>
        <a:lstStyle/>
        <a:p>
          <a:endParaRPr lang="ru-RU"/>
        </a:p>
      </dgm:t>
    </dgm:pt>
    <dgm:pt modelId="{80FB00C6-41D8-4313-9AF8-BCA8EEE5ED5A}" type="sibTrans" cxnId="{7AEB52E2-8F6F-49B6-90EE-54FFF8E72F79}">
      <dgm:prSet/>
      <dgm:spPr/>
      <dgm:t>
        <a:bodyPr/>
        <a:lstStyle/>
        <a:p>
          <a:endParaRPr lang="ru-RU"/>
        </a:p>
      </dgm:t>
    </dgm:pt>
    <dgm:pt modelId="{43047F55-3228-4550-8ED8-D1B66150020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Индивидуализация  обучения</a:t>
          </a:r>
          <a:endParaRPr lang="ru-RU" sz="1600" dirty="0"/>
        </a:p>
      </dgm:t>
    </dgm:pt>
    <dgm:pt modelId="{D51E5C27-A2D3-4EF7-B536-5E5047E2017F}" type="parTrans" cxnId="{C4D7C39F-03C3-4915-87A8-F99FA5BC2C95}">
      <dgm:prSet/>
      <dgm:spPr/>
      <dgm:t>
        <a:bodyPr/>
        <a:lstStyle/>
        <a:p>
          <a:endParaRPr lang="ru-RU"/>
        </a:p>
      </dgm:t>
    </dgm:pt>
    <dgm:pt modelId="{B3A1BBFB-28DC-4B1E-B839-AFCDE7B4980C}" type="sibTrans" cxnId="{C4D7C39F-03C3-4915-87A8-F99FA5BC2C95}">
      <dgm:prSet/>
      <dgm:spPr/>
      <dgm:t>
        <a:bodyPr/>
        <a:lstStyle/>
        <a:p>
          <a:endParaRPr lang="ru-RU"/>
        </a:p>
      </dgm:t>
    </dgm:pt>
    <dgm:pt modelId="{4D2D2D0C-8A54-4B17-8C6D-85692ED1CFB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Физкультминутки в 5 классе</a:t>
          </a:r>
          <a:endParaRPr lang="ru-RU" sz="1600" dirty="0"/>
        </a:p>
      </dgm:t>
    </dgm:pt>
    <dgm:pt modelId="{9133478F-0A0D-44E8-AB46-6AC61F690D2E}" type="parTrans" cxnId="{008E6676-AB13-4B37-B7A4-BBF9C2725514}">
      <dgm:prSet/>
      <dgm:spPr/>
      <dgm:t>
        <a:bodyPr/>
        <a:lstStyle/>
        <a:p>
          <a:endParaRPr lang="ru-RU"/>
        </a:p>
      </dgm:t>
    </dgm:pt>
    <dgm:pt modelId="{14978D28-AC18-4D41-BA5C-8654E9745753}" type="sibTrans" cxnId="{008E6676-AB13-4B37-B7A4-BBF9C2725514}">
      <dgm:prSet/>
      <dgm:spPr/>
      <dgm:t>
        <a:bodyPr/>
        <a:lstStyle/>
        <a:p>
          <a:endParaRPr lang="ru-RU"/>
        </a:p>
      </dgm:t>
    </dgm:pt>
    <dgm:pt modelId="{1EEE1A6A-DFE7-4DA6-A9E4-ACA73E812726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Правильная посадка детей в классе</a:t>
          </a:r>
          <a:endParaRPr lang="ru-RU" sz="1600" dirty="0"/>
        </a:p>
      </dgm:t>
    </dgm:pt>
    <dgm:pt modelId="{CB4B6456-52C7-43DF-B3D4-B387B5C4CC73}" type="parTrans" cxnId="{059D53AF-CFBD-46EB-AF04-68ACEFECA278}">
      <dgm:prSet/>
      <dgm:spPr/>
      <dgm:t>
        <a:bodyPr/>
        <a:lstStyle/>
        <a:p>
          <a:endParaRPr lang="ru-RU"/>
        </a:p>
      </dgm:t>
    </dgm:pt>
    <dgm:pt modelId="{93A5F992-6324-4803-A4F1-3E13FFE99480}" type="sibTrans" cxnId="{059D53AF-CFBD-46EB-AF04-68ACEFECA278}">
      <dgm:prSet/>
      <dgm:spPr/>
      <dgm:t>
        <a:bodyPr/>
        <a:lstStyle/>
        <a:p>
          <a:endParaRPr lang="ru-RU"/>
        </a:p>
      </dgm:t>
    </dgm:pt>
    <dgm:pt modelId="{5CA4CC84-8045-41A2-92C0-902C6A3B3A1E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dirty="0" smtClean="0"/>
            <a:t>Освещение класса</a:t>
          </a:r>
          <a:endParaRPr lang="ru-RU" sz="1600" dirty="0"/>
        </a:p>
      </dgm:t>
    </dgm:pt>
    <dgm:pt modelId="{D7E344BA-F351-4059-AF04-E638BAD73EE7}" type="parTrans" cxnId="{DECC815C-4350-4871-925E-E3F505085F5C}">
      <dgm:prSet/>
      <dgm:spPr/>
      <dgm:t>
        <a:bodyPr/>
        <a:lstStyle/>
        <a:p>
          <a:endParaRPr lang="ru-RU"/>
        </a:p>
      </dgm:t>
    </dgm:pt>
    <dgm:pt modelId="{94FD09D1-D857-4D13-B85A-0ECB130C69C4}" type="sibTrans" cxnId="{DECC815C-4350-4871-925E-E3F505085F5C}">
      <dgm:prSet/>
      <dgm:spPr/>
      <dgm:t>
        <a:bodyPr/>
        <a:lstStyle/>
        <a:p>
          <a:endParaRPr lang="ru-RU"/>
        </a:p>
      </dgm:t>
    </dgm:pt>
    <dgm:pt modelId="{5BBC36A1-660F-4EDB-BEAF-FBB182ED4F31}" type="pres">
      <dgm:prSet presAssocID="{B59EBAAB-4149-48D4-A364-90477137AC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07960B-1B38-4701-9CFC-78C3BC9FE75F}" type="pres">
      <dgm:prSet presAssocID="{4573F57D-CB1E-4994-9104-36640668C8E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B88F1-ED4E-4696-901B-76D475C88695}" type="pres">
      <dgm:prSet presAssocID="{06331290-D399-426B-B0F5-A2C5A835140A}" presName="sibTrans" presStyleCnt="0"/>
      <dgm:spPr/>
    </dgm:pt>
    <dgm:pt modelId="{8044A26A-3EE9-4706-9101-88A439EBAEB9}" type="pres">
      <dgm:prSet presAssocID="{997D6866-08FE-4B07-A84A-4BD1B997B3F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E124F-B620-46E9-9EA4-141E9EF3AC69}" type="pres">
      <dgm:prSet presAssocID="{E75A7913-6B17-4B5E-934D-F83E011B0FC0}" presName="sibTrans" presStyleCnt="0"/>
      <dgm:spPr/>
    </dgm:pt>
    <dgm:pt modelId="{D713ADEF-4862-4A26-9183-A7A6F5E6F3EE}" type="pres">
      <dgm:prSet presAssocID="{7A2F0941-B23D-43BB-8705-4BC72304BEB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76D96-A4C4-4592-9F39-467AAB74C018}" type="pres">
      <dgm:prSet presAssocID="{80FB00C6-41D8-4313-9AF8-BCA8EEE5ED5A}" presName="sibTrans" presStyleCnt="0"/>
      <dgm:spPr/>
    </dgm:pt>
    <dgm:pt modelId="{6963BAC5-3B7B-49D7-A8B1-2072142D728B}" type="pres">
      <dgm:prSet presAssocID="{43047F55-3228-4550-8ED8-D1B66150020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7C1578-BB08-4E43-AB36-A0664BB0B52E}" type="pres">
      <dgm:prSet presAssocID="{B3A1BBFB-28DC-4B1E-B839-AFCDE7B4980C}" presName="sibTrans" presStyleCnt="0"/>
      <dgm:spPr/>
    </dgm:pt>
    <dgm:pt modelId="{D803AAA9-4F33-4609-9237-1BB12248D4B9}" type="pres">
      <dgm:prSet presAssocID="{4D2D2D0C-8A54-4B17-8C6D-85692ED1CFBD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CD1CF-298D-45F3-AFF1-FB46CED4E1EC}" type="pres">
      <dgm:prSet presAssocID="{14978D28-AC18-4D41-BA5C-8654E9745753}" presName="sibTrans" presStyleCnt="0"/>
      <dgm:spPr/>
    </dgm:pt>
    <dgm:pt modelId="{28B01436-458A-406A-A111-4772624978D3}" type="pres">
      <dgm:prSet presAssocID="{1EEE1A6A-DFE7-4DA6-A9E4-ACA73E81272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CEA7F-13E7-4E46-B2B3-9DC61D58B11A}" type="pres">
      <dgm:prSet presAssocID="{93A5F992-6324-4803-A4F1-3E13FFE99480}" presName="sibTrans" presStyleCnt="0"/>
      <dgm:spPr/>
    </dgm:pt>
    <dgm:pt modelId="{D645DA3D-B5ED-43E7-88FE-B8C17A830A49}" type="pres">
      <dgm:prSet presAssocID="{5CA4CC84-8045-41A2-92C0-902C6A3B3A1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B809A4-6500-46F6-B513-4C920ED37772}" type="presOf" srcId="{B59EBAAB-4149-48D4-A364-90477137AC6F}" destId="{5BBC36A1-660F-4EDB-BEAF-FBB182ED4F31}" srcOrd="0" destOrd="0" presId="urn:microsoft.com/office/officeart/2005/8/layout/default"/>
    <dgm:cxn modelId="{DECC815C-4350-4871-925E-E3F505085F5C}" srcId="{B59EBAAB-4149-48D4-A364-90477137AC6F}" destId="{5CA4CC84-8045-41A2-92C0-902C6A3B3A1E}" srcOrd="6" destOrd="0" parTransId="{D7E344BA-F351-4059-AF04-E638BAD73EE7}" sibTransId="{94FD09D1-D857-4D13-B85A-0ECB130C69C4}"/>
    <dgm:cxn modelId="{2B221E98-334F-48CF-A79B-CD04D9C46F86}" type="presOf" srcId="{4D2D2D0C-8A54-4B17-8C6D-85692ED1CFBD}" destId="{D803AAA9-4F33-4609-9237-1BB12248D4B9}" srcOrd="0" destOrd="0" presId="urn:microsoft.com/office/officeart/2005/8/layout/default"/>
    <dgm:cxn modelId="{D7F42AC9-0D83-4454-B605-E9F7131F371F}" type="presOf" srcId="{7A2F0941-B23D-43BB-8705-4BC72304BEB6}" destId="{D713ADEF-4862-4A26-9183-A7A6F5E6F3EE}" srcOrd="0" destOrd="0" presId="urn:microsoft.com/office/officeart/2005/8/layout/default"/>
    <dgm:cxn modelId="{EBF6C401-070D-4E16-ACDB-E1CE2B9050C9}" type="presOf" srcId="{5CA4CC84-8045-41A2-92C0-902C6A3B3A1E}" destId="{D645DA3D-B5ED-43E7-88FE-B8C17A830A49}" srcOrd="0" destOrd="0" presId="urn:microsoft.com/office/officeart/2005/8/layout/default"/>
    <dgm:cxn modelId="{059D53AF-CFBD-46EB-AF04-68ACEFECA278}" srcId="{B59EBAAB-4149-48D4-A364-90477137AC6F}" destId="{1EEE1A6A-DFE7-4DA6-A9E4-ACA73E812726}" srcOrd="5" destOrd="0" parTransId="{CB4B6456-52C7-43DF-B3D4-B387B5C4CC73}" sibTransId="{93A5F992-6324-4803-A4F1-3E13FFE99480}"/>
    <dgm:cxn modelId="{7AEB52E2-8F6F-49B6-90EE-54FFF8E72F79}" srcId="{B59EBAAB-4149-48D4-A364-90477137AC6F}" destId="{7A2F0941-B23D-43BB-8705-4BC72304BEB6}" srcOrd="2" destOrd="0" parTransId="{FA3B06B0-F2FC-4AA3-93A0-3DE6BD7964CB}" sibTransId="{80FB00C6-41D8-4313-9AF8-BCA8EEE5ED5A}"/>
    <dgm:cxn modelId="{CEEE8CD3-FD64-4F30-87EB-B5B506EB727C}" srcId="{B59EBAAB-4149-48D4-A364-90477137AC6F}" destId="{997D6866-08FE-4B07-A84A-4BD1B997B3FD}" srcOrd="1" destOrd="0" parTransId="{4875E9BA-3241-4CAF-BAEE-097391F44822}" sibTransId="{E75A7913-6B17-4B5E-934D-F83E011B0FC0}"/>
    <dgm:cxn modelId="{74F6D1BD-2C31-4754-BA26-1487CD815D0E}" type="presOf" srcId="{4573F57D-CB1E-4994-9104-36640668C8EC}" destId="{BF07960B-1B38-4701-9CFC-78C3BC9FE75F}" srcOrd="0" destOrd="0" presId="urn:microsoft.com/office/officeart/2005/8/layout/default"/>
    <dgm:cxn modelId="{C4D7C39F-03C3-4915-87A8-F99FA5BC2C95}" srcId="{B59EBAAB-4149-48D4-A364-90477137AC6F}" destId="{43047F55-3228-4550-8ED8-D1B66150020D}" srcOrd="3" destOrd="0" parTransId="{D51E5C27-A2D3-4EF7-B536-5E5047E2017F}" sibTransId="{B3A1BBFB-28DC-4B1E-B839-AFCDE7B4980C}"/>
    <dgm:cxn modelId="{3553E7A5-BEAD-4210-A7BE-2A3FC6D423C2}" srcId="{B59EBAAB-4149-48D4-A364-90477137AC6F}" destId="{4573F57D-CB1E-4994-9104-36640668C8EC}" srcOrd="0" destOrd="0" parTransId="{A430B654-EC14-4254-9E65-195E11F81E8A}" sibTransId="{06331290-D399-426B-B0F5-A2C5A835140A}"/>
    <dgm:cxn modelId="{DE330AD7-F9C4-4E44-A03F-5BB0FC4BA58C}" type="presOf" srcId="{997D6866-08FE-4B07-A84A-4BD1B997B3FD}" destId="{8044A26A-3EE9-4706-9101-88A439EBAEB9}" srcOrd="0" destOrd="0" presId="urn:microsoft.com/office/officeart/2005/8/layout/default"/>
    <dgm:cxn modelId="{631B5590-E835-45DD-B58A-F0DF3B3C4C4D}" type="presOf" srcId="{1EEE1A6A-DFE7-4DA6-A9E4-ACA73E812726}" destId="{28B01436-458A-406A-A111-4772624978D3}" srcOrd="0" destOrd="0" presId="urn:microsoft.com/office/officeart/2005/8/layout/default"/>
    <dgm:cxn modelId="{E2F943E5-6B0E-43EC-A216-68D7B4F51E11}" type="presOf" srcId="{43047F55-3228-4550-8ED8-D1B66150020D}" destId="{6963BAC5-3B7B-49D7-A8B1-2072142D728B}" srcOrd="0" destOrd="0" presId="urn:microsoft.com/office/officeart/2005/8/layout/default"/>
    <dgm:cxn modelId="{008E6676-AB13-4B37-B7A4-BBF9C2725514}" srcId="{B59EBAAB-4149-48D4-A364-90477137AC6F}" destId="{4D2D2D0C-8A54-4B17-8C6D-85692ED1CFBD}" srcOrd="4" destOrd="0" parTransId="{9133478F-0A0D-44E8-AB46-6AC61F690D2E}" sibTransId="{14978D28-AC18-4D41-BA5C-8654E9745753}"/>
    <dgm:cxn modelId="{31EA59F7-1D73-404A-893C-0AD03536E361}" type="presParOf" srcId="{5BBC36A1-660F-4EDB-BEAF-FBB182ED4F31}" destId="{BF07960B-1B38-4701-9CFC-78C3BC9FE75F}" srcOrd="0" destOrd="0" presId="urn:microsoft.com/office/officeart/2005/8/layout/default"/>
    <dgm:cxn modelId="{5F87FA53-A9CA-457B-A954-F7BE9FA10CAA}" type="presParOf" srcId="{5BBC36A1-660F-4EDB-BEAF-FBB182ED4F31}" destId="{942B88F1-ED4E-4696-901B-76D475C88695}" srcOrd="1" destOrd="0" presId="urn:microsoft.com/office/officeart/2005/8/layout/default"/>
    <dgm:cxn modelId="{C327A131-57F5-4FE0-BA6A-AD783CDD1F97}" type="presParOf" srcId="{5BBC36A1-660F-4EDB-BEAF-FBB182ED4F31}" destId="{8044A26A-3EE9-4706-9101-88A439EBAEB9}" srcOrd="2" destOrd="0" presId="urn:microsoft.com/office/officeart/2005/8/layout/default"/>
    <dgm:cxn modelId="{C6F0796C-2870-4C8A-B35C-6E3ABD685837}" type="presParOf" srcId="{5BBC36A1-660F-4EDB-BEAF-FBB182ED4F31}" destId="{61CE124F-B620-46E9-9EA4-141E9EF3AC69}" srcOrd="3" destOrd="0" presId="urn:microsoft.com/office/officeart/2005/8/layout/default"/>
    <dgm:cxn modelId="{ECF8158E-71A4-4FA8-8001-1AAC47C23BC6}" type="presParOf" srcId="{5BBC36A1-660F-4EDB-BEAF-FBB182ED4F31}" destId="{D713ADEF-4862-4A26-9183-A7A6F5E6F3EE}" srcOrd="4" destOrd="0" presId="urn:microsoft.com/office/officeart/2005/8/layout/default"/>
    <dgm:cxn modelId="{CBA16C14-6B82-4D4C-99FB-024B00DF5883}" type="presParOf" srcId="{5BBC36A1-660F-4EDB-BEAF-FBB182ED4F31}" destId="{02876D96-A4C4-4592-9F39-467AAB74C018}" srcOrd="5" destOrd="0" presId="urn:microsoft.com/office/officeart/2005/8/layout/default"/>
    <dgm:cxn modelId="{230EBF14-218B-424A-B218-B929D61AEAB4}" type="presParOf" srcId="{5BBC36A1-660F-4EDB-BEAF-FBB182ED4F31}" destId="{6963BAC5-3B7B-49D7-A8B1-2072142D728B}" srcOrd="6" destOrd="0" presId="urn:microsoft.com/office/officeart/2005/8/layout/default"/>
    <dgm:cxn modelId="{E9DCAA11-66A7-4284-9138-8A1BCD8181A6}" type="presParOf" srcId="{5BBC36A1-660F-4EDB-BEAF-FBB182ED4F31}" destId="{6E7C1578-BB08-4E43-AB36-A0664BB0B52E}" srcOrd="7" destOrd="0" presId="urn:microsoft.com/office/officeart/2005/8/layout/default"/>
    <dgm:cxn modelId="{3813AC41-F5B0-477C-984E-0E68EC26DFA1}" type="presParOf" srcId="{5BBC36A1-660F-4EDB-BEAF-FBB182ED4F31}" destId="{D803AAA9-4F33-4609-9237-1BB12248D4B9}" srcOrd="8" destOrd="0" presId="urn:microsoft.com/office/officeart/2005/8/layout/default"/>
    <dgm:cxn modelId="{5D390E2F-83EB-4ED1-8671-97160571D9DA}" type="presParOf" srcId="{5BBC36A1-660F-4EDB-BEAF-FBB182ED4F31}" destId="{498CD1CF-298D-45F3-AFF1-FB46CED4E1EC}" srcOrd="9" destOrd="0" presId="urn:microsoft.com/office/officeart/2005/8/layout/default"/>
    <dgm:cxn modelId="{E2D76680-585F-466F-9C7D-219286999A42}" type="presParOf" srcId="{5BBC36A1-660F-4EDB-BEAF-FBB182ED4F31}" destId="{28B01436-458A-406A-A111-4772624978D3}" srcOrd="10" destOrd="0" presId="urn:microsoft.com/office/officeart/2005/8/layout/default"/>
    <dgm:cxn modelId="{052032C6-AEDB-4ADE-8A99-8C4E430F82F2}" type="presParOf" srcId="{5BBC36A1-660F-4EDB-BEAF-FBB182ED4F31}" destId="{C68CEA7F-13E7-4E46-B2B3-9DC61D58B11A}" srcOrd="11" destOrd="0" presId="urn:microsoft.com/office/officeart/2005/8/layout/default"/>
    <dgm:cxn modelId="{286D8912-24CB-4198-8A64-9E6AF393E45C}" type="presParOf" srcId="{5BBC36A1-660F-4EDB-BEAF-FBB182ED4F31}" destId="{D645DA3D-B5ED-43E7-88FE-B8C17A830A4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A6BB9B-8E63-483C-9EA0-F5A0B5344213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B3C212-E800-46A2-8196-FAE0CF8538C6}">
      <dgm:prSet phldrT="[Текст]"/>
      <dgm:spPr/>
      <dgm:t>
        <a:bodyPr/>
        <a:lstStyle/>
        <a:p>
          <a:r>
            <a:rPr lang="ru-RU" dirty="0" smtClean="0"/>
            <a:t>исследование</a:t>
          </a:r>
          <a:endParaRPr lang="ru-RU" dirty="0"/>
        </a:p>
      </dgm:t>
    </dgm:pt>
    <dgm:pt modelId="{D02339E1-A8BC-4BE6-B36E-93C50AC4432D}" type="parTrans" cxnId="{87F91A93-F165-4BE0-9FDD-C5845CA45E77}">
      <dgm:prSet/>
      <dgm:spPr/>
      <dgm:t>
        <a:bodyPr/>
        <a:lstStyle/>
        <a:p>
          <a:endParaRPr lang="ru-RU"/>
        </a:p>
      </dgm:t>
    </dgm:pt>
    <dgm:pt modelId="{F32B2894-F8BF-44B1-9060-02B18D6348A8}" type="sibTrans" cxnId="{87F91A93-F165-4BE0-9FDD-C5845CA45E77}">
      <dgm:prSet/>
      <dgm:spPr/>
      <dgm:t>
        <a:bodyPr/>
        <a:lstStyle/>
        <a:p>
          <a:endParaRPr lang="ru-RU"/>
        </a:p>
      </dgm:t>
    </dgm:pt>
    <dgm:pt modelId="{A6DB7864-192C-4587-B3D5-444407093F5E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проблема</a:t>
          </a:r>
          <a:endParaRPr lang="ru-RU" dirty="0"/>
        </a:p>
      </dgm:t>
    </dgm:pt>
    <dgm:pt modelId="{D97CB52C-9AD9-48C3-8121-2642AFFE9634}" type="parTrans" cxnId="{7D5EA8BE-3B52-400C-8C2E-2488B33FFB40}">
      <dgm:prSet/>
      <dgm:spPr/>
      <dgm:t>
        <a:bodyPr/>
        <a:lstStyle/>
        <a:p>
          <a:endParaRPr lang="ru-RU"/>
        </a:p>
      </dgm:t>
    </dgm:pt>
    <dgm:pt modelId="{8D71C3EE-45F8-480C-ADFD-2D2E3C9941C0}" type="sibTrans" cxnId="{7D5EA8BE-3B52-400C-8C2E-2488B33FFB40}">
      <dgm:prSet/>
      <dgm:spPr/>
      <dgm:t>
        <a:bodyPr/>
        <a:lstStyle/>
        <a:p>
          <a:endParaRPr lang="ru-RU"/>
        </a:p>
      </dgm:t>
    </dgm:pt>
    <dgm:pt modelId="{BF846778-5270-48CE-A81D-2D5213E48D1E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задачи</a:t>
          </a:r>
          <a:endParaRPr lang="ru-RU" dirty="0"/>
        </a:p>
      </dgm:t>
    </dgm:pt>
    <dgm:pt modelId="{25BF1380-8E44-4AF0-9CF1-A52821B9FBCB}" type="parTrans" cxnId="{6E1EBD29-18E1-40A7-8573-4621BB84B33B}">
      <dgm:prSet/>
      <dgm:spPr/>
      <dgm:t>
        <a:bodyPr/>
        <a:lstStyle/>
        <a:p>
          <a:endParaRPr lang="ru-RU"/>
        </a:p>
      </dgm:t>
    </dgm:pt>
    <dgm:pt modelId="{2ED0161C-9541-49F8-9F29-BCC622E6FEA1}" type="sibTrans" cxnId="{6E1EBD29-18E1-40A7-8573-4621BB84B33B}">
      <dgm:prSet/>
      <dgm:spPr/>
      <dgm:t>
        <a:bodyPr/>
        <a:lstStyle/>
        <a:p>
          <a:endParaRPr lang="ru-RU"/>
        </a:p>
      </dgm:t>
    </dgm:pt>
    <dgm:pt modelId="{95112ADE-B3A1-4743-99B7-4C75F866CC59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гипотеза</a:t>
          </a:r>
          <a:endParaRPr lang="ru-RU" dirty="0"/>
        </a:p>
      </dgm:t>
    </dgm:pt>
    <dgm:pt modelId="{AE57EDC2-C3DC-4A11-8D65-33BA29609487}" type="parTrans" cxnId="{12A859A1-BD83-419E-9F6B-09A6DAD28BB0}">
      <dgm:prSet/>
      <dgm:spPr/>
      <dgm:t>
        <a:bodyPr/>
        <a:lstStyle/>
        <a:p>
          <a:endParaRPr lang="ru-RU"/>
        </a:p>
      </dgm:t>
    </dgm:pt>
    <dgm:pt modelId="{7FCCF0FD-A7B8-455D-8004-4192C214388B}" type="sibTrans" cxnId="{12A859A1-BD83-419E-9F6B-09A6DAD28BB0}">
      <dgm:prSet/>
      <dgm:spPr/>
      <dgm:t>
        <a:bodyPr/>
        <a:lstStyle/>
        <a:p>
          <a:endParaRPr lang="ru-RU"/>
        </a:p>
      </dgm:t>
    </dgm:pt>
    <dgm:pt modelId="{35CBCAD8-44A9-484F-A19E-E60F6CF8B256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методы</a:t>
          </a:r>
          <a:endParaRPr lang="ru-RU" dirty="0"/>
        </a:p>
      </dgm:t>
    </dgm:pt>
    <dgm:pt modelId="{C1C1BA12-ED58-4947-9616-EF704EE58963}" type="parTrans" cxnId="{B2FDB0E1-204E-42A2-8528-210CF15A6B57}">
      <dgm:prSet/>
      <dgm:spPr/>
      <dgm:t>
        <a:bodyPr/>
        <a:lstStyle/>
        <a:p>
          <a:endParaRPr lang="ru-RU"/>
        </a:p>
      </dgm:t>
    </dgm:pt>
    <dgm:pt modelId="{76DCC021-1E03-429C-B740-01B28CCCB2B1}" type="sibTrans" cxnId="{B2FDB0E1-204E-42A2-8528-210CF15A6B57}">
      <dgm:prSet/>
      <dgm:spPr/>
      <dgm:t>
        <a:bodyPr/>
        <a:lstStyle/>
        <a:p>
          <a:endParaRPr lang="ru-RU"/>
        </a:p>
      </dgm:t>
    </dgm:pt>
    <dgm:pt modelId="{39894000-D1EA-422F-8834-9421728D131C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Сбор</a:t>
          </a:r>
        </a:p>
        <a:p>
          <a:r>
            <a:rPr lang="ru-RU" dirty="0" smtClean="0"/>
            <a:t>данных</a:t>
          </a:r>
          <a:endParaRPr lang="ru-RU" dirty="0"/>
        </a:p>
      </dgm:t>
    </dgm:pt>
    <dgm:pt modelId="{B3D7EA3E-6AF9-4EB1-A1A4-6C7902099CB9}" type="parTrans" cxnId="{ED8932AF-68FE-4231-976F-19E360E0F0C4}">
      <dgm:prSet/>
      <dgm:spPr/>
      <dgm:t>
        <a:bodyPr/>
        <a:lstStyle/>
        <a:p>
          <a:endParaRPr lang="ru-RU"/>
        </a:p>
      </dgm:t>
    </dgm:pt>
    <dgm:pt modelId="{9ABBA52D-E1FB-45E1-96B6-BC242DF1FF99}" type="sibTrans" cxnId="{ED8932AF-68FE-4231-976F-19E360E0F0C4}">
      <dgm:prSet/>
      <dgm:spPr/>
      <dgm:t>
        <a:bodyPr/>
        <a:lstStyle/>
        <a:p>
          <a:endParaRPr lang="ru-RU"/>
        </a:p>
      </dgm:t>
    </dgm:pt>
    <dgm:pt modelId="{1361F6F3-24E2-42B4-AFA7-3D0AD8439ADA}">
      <dgm:prSet phldrT="[Текст]"/>
      <dgm:spPr>
        <a:solidFill>
          <a:srgbClr val="0070C0"/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ru-RU" dirty="0" smtClean="0"/>
            <a:t>Оформление</a:t>
          </a:r>
        </a:p>
        <a:p>
          <a:r>
            <a:rPr lang="ru-RU" dirty="0" smtClean="0"/>
            <a:t>результатов</a:t>
          </a:r>
          <a:endParaRPr lang="ru-RU" dirty="0"/>
        </a:p>
      </dgm:t>
    </dgm:pt>
    <dgm:pt modelId="{1C3D3152-F72E-4856-A636-12FD8C055B74}" type="parTrans" cxnId="{CFB05679-3A6E-482A-9E49-37CFC565AEFA}">
      <dgm:prSet/>
      <dgm:spPr/>
      <dgm:t>
        <a:bodyPr/>
        <a:lstStyle/>
        <a:p>
          <a:endParaRPr lang="ru-RU"/>
        </a:p>
      </dgm:t>
    </dgm:pt>
    <dgm:pt modelId="{8BD70B11-D56D-4B38-BC3B-D3AD477A95DF}" type="sibTrans" cxnId="{CFB05679-3A6E-482A-9E49-37CFC565AEFA}">
      <dgm:prSet/>
      <dgm:spPr/>
      <dgm:t>
        <a:bodyPr/>
        <a:lstStyle/>
        <a:p>
          <a:endParaRPr lang="ru-RU"/>
        </a:p>
      </dgm:t>
    </dgm:pt>
    <dgm:pt modelId="{7B1862DC-E1AD-4CB7-99FA-F2007F3E8B44}" type="pres">
      <dgm:prSet presAssocID="{3DA6BB9B-8E63-483C-9EA0-F5A0B534421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EF81501-2453-4914-BB78-EEB1F51317BB}" type="pres">
      <dgm:prSet presAssocID="{4FB3C212-E800-46A2-8196-FAE0CF8538C6}" presName="Parent" presStyleLbl="node0" presStyleIdx="0" presStyleCnt="1" custScaleX="162942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A36B3339-1B81-4F79-B575-E04BA7D78313}" type="pres">
      <dgm:prSet presAssocID="{A6DB7864-192C-4587-B3D5-444407093F5E}" presName="Accent1" presStyleCnt="0"/>
      <dgm:spPr/>
    </dgm:pt>
    <dgm:pt modelId="{04866FBE-415B-41AC-B315-2EB995D73DB8}" type="pres">
      <dgm:prSet presAssocID="{A6DB7864-192C-4587-B3D5-444407093F5E}" presName="Accent" presStyleLbl="bgShp" presStyleIdx="0" presStyleCnt="6"/>
      <dgm:spPr/>
    </dgm:pt>
    <dgm:pt modelId="{C99ECF35-330A-4E0A-86B5-789193A34146}" type="pres">
      <dgm:prSet presAssocID="{A6DB7864-192C-4587-B3D5-444407093F5E}" presName="Child1" presStyleLbl="node1" presStyleIdx="0" presStyleCnt="6" custScaleX="1469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5EA80-2419-48EA-A3FB-8884201B9043}" type="pres">
      <dgm:prSet presAssocID="{BF846778-5270-48CE-A81D-2D5213E48D1E}" presName="Accent2" presStyleCnt="0"/>
      <dgm:spPr/>
    </dgm:pt>
    <dgm:pt modelId="{BF9423A7-79FC-4104-BF16-E10511EC4607}" type="pres">
      <dgm:prSet presAssocID="{BF846778-5270-48CE-A81D-2D5213E48D1E}" presName="Accent" presStyleLbl="bgShp" presStyleIdx="1" presStyleCnt="6"/>
      <dgm:spPr/>
    </dgm:pt>
    <dgm:pt modelId="{99712B7F-95B0-4E13-AECE-B5E7B37F8D89}" type="pres">
      <dgm:prSet presAssocID="{BF846778-5270-48CE-A81D-2D5213E48D1E}" presName="Child2" presStyleLbl="node1" presStyleIdx="1" presStyleCnt="6" custScaleX="142044" custLinFactNeighborX="90649" custLinFactNeighborY="8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1551C-8FAC-4A84-A0EA-6A4262CC3EAE}" type="pres">
      <dgm:prSet presAssocID="{95112ADE-B3A1-4743-99B7-4C75F866CC59}" presName="Accent3" presStyleCnt="0"/>
      <dgm:spPr/>
    </dgm:pt>
    <dgm:pt modelId="{81467276-C88F-49B0-BB3B-30A6D4650F83}" type="pres">
      <dgm:prSet presAssocID="{95112ADE-B3A1-4743-99B7-4C75F866CC59}" presName="Accent" presStyleLbl="bgShp" presStyleIdx="2" presStyleCnt="6" custLinFactNeighborX="65840" custLinFactNeighborY="1477"/>
      <dgm:spPr/>
    </dgm:pt>
    <dgm:pt modelId="{37D23811-6B5E-4B21-B622-F1F96CAFB733}" type="pres">
      <dgm:prSet presAssocID="{95112ADE-B3A1-4743-99B7-4C75F866CC59}" presName="Child3" presStyleLbl="node1" presStyleIdx="2" presStyleCnt="6" custScaleX="146210" custLinFactX="3812" custLinFactNeighborX="100000" custLinFactNeighborY="605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CF6FB-8453-455B-A97C-920CDFFB556F}" type="pres">
      <dgm:prSet presAssocID="{35CBCAD8-44A9-484F-A19E-E60F6CF8B256}" presName="Accent4" presStyleCnt="0"/>
      <dgm:spPr/>
    </dgm:pt>
    <dgm:pt modelId="{52C92833-E70E-40B5-A636-BBDE792F181A}" type="pres">
      <dgm:prSet presAssocID="{35CBCAD8-44A9-484F-A19E-E60F6CF8B256}" presName="Accent" presStyleLbl="bgShp" presStyleIdx="3" presStyleCnt="6"/>
      <dgm:spPr/>
    </dgm:pt>
    <dgm:pt modelId="{8332ED43-73D5-46EB-AB6B-9ED4A7497A4D}" type="pres">
      <dgm:prSet presAssocID="{35CBCAD8-44A9-484F-A19E-E60F6CF8B256}" presName="Child4" presStyleLbl="node1" presStyleIdx="3" presStyleCnt="6" custScaleX="1416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1AD58-CC34-450A-8EB5-8B2FA2A39781}" type="pres">
      <dgm:prSet presAssocID="{39894000-D1EA-422F-8834-9421728D131C}" presName="Accent5" presStyleCnt="0"/>
      <dgm:spPr/>
    </dgm:pt>
    <dgm:pt modelId="{0D83A57C-F5B0-4BE2-835C-71E74073B120}" type="pres">
      <dgm:prSet presAssocID="{39894000-D1EA-422F-8834-9421728D131C}" presName="Accent" presStyleLbl="bgShp" presStyleIdx="4" presStyleCnt="6"/>
      <dgm:spPr/>
    </dgm:pt>
    <dgm:pt modelId="{FE6CA4D3-610C-4675-A2F3-8A81AB436344}" type="pres">
      <dgm:prSet presAssocID="{39894000-D1EA-422F-8834-9421728D131C}" presName="Child5" presStyleLbl="node1" presStyleIdx="4" presStyleCnt="6" custScaleX="146210" custLinFactX="-9019" custLinFactNeighborX="-100000" custLinFactNeighborY="604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8F3C1-6634-4BB4-ACFA-95F345075E88}" type="pres">
      <dgm:prSet presAssocID="{1361F6F3-24E2-42B4-AFA7-3D0AD8439ADA}" presName="Accent6" presStyleCnt="0"/>
      <dgm:spPr/>
    </dgm:pt>
    <dgm:pt modelId="{D9BB5834-5D9F-4BA8-9F83-17834C79AA40}" type="pres">
      <dgm:prSet presAssocID="{1361F6F3-24E2-42B4-AFA7-3D0AD8439ADA}" presName="Accent" presStyleLbl="bgShp" presStyleIdx="5" presStyleCnt="6" custLinFactX="-19545" custLinFactNeighborX="-100000" custLinFactNeighborY="-8778"/>
      <dgm:spPr/>
    </dgm:pt>
    <dgm:pt modelId="{53D8D531-D242-4905-8390-AC1B259D4BD6}" type="pres">
      <dgm:prSet presAssocID="{1361F6F3-24E2-42B4-AFA7-3D0AD8439ADA}" presName="Child6" presStyleLbl="node1" presStyleIdx="5" presStyleCnt="6" custScaleX="146209" custLinFactX="-9019" custLinFactNeighborX="-100000" custLinFactNeighborY="-208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83D794-F4E3-4DA3-96FE-C8584FF5C5B4}" type="presOf" srcId="{4FB3C212-E800-46A2-8196-FAE0CF8538C6}" destId="{8EF81501-2453-4914-BB78-EEB1F51317BB}" srcOrd="0" destOrd="0" presId="urn:microsoft.com/office/officeart/2011/layout/HexagonRadial"/>
    <dgm:cxn modelId="{7D5EA8BE-3B52-400C-8C2E-2488B33FFB40}" srcId="{4FB3C212-E800-46A2-8196-FAE0CF8538C6}" destId="{A6DB7864-192C-4587-B3D5-444407093F5E}" srcOrd="0" destOrd="0" parTransId="{D97CB52C-9AD9-48C3-8121-2642AFFE9634}" sibTransId="{8D71C3EE-45F8-480C-ADFD-2D2E3C9941C0}"/>
    <dgm:cxn modelId="{589D14CF-50AA-41F8-95B3-B22DB6B8A117}" type="presOf" srcId="{1361F6F3-24E2-42B4-AFA7-3D0AD8439ADA}" destId="{53D8D531-D242-4905-8390-AC1B259D4BD6}" srcOrd="0" destOrd="0" presId="urn:microsoft.com/office/officeart/2011/layout/HexagonRadial"/>
    <dgm:cxn modelId="{5B374D1B-F4A8-44D9-BE2B-9350D223BEAE}" type="presOf" srcId="{3DA6BB9B-8E63-483C-9EA0-F5A0B5344213}" destId="{7B1862DC-E1AD-4CB7-99FA-F2007F3E8B44}" srcOrd="0" destOrd="0" presId="urn:microsoft.com/office/officeart/2011/layout/HexagonRadial"/>
    <dgm:cxn modelId="{87F91A93-F165-4BE0-9FDD-C5845CA45E77}" srcId="{3DA6BB9B-8E63-483C-9EA0-F5A0B5344213}" destId="{4FB3C212-E800-46A2-8196-FAE0CF8538C6}" srcOrd="0" destOrd="0" parTransId="{D02339E1-A8BC-4BE6-B36E-93C50AC4432D}" sibTransId="{F32B2894-F8BF-44B1-9060-02B18D6348A8}"/>
    <dgm:cxn modelId="{B69B4DE3-FE9B-4245-B705-D4EA5A9275CA}" type="presOf" srcId="{39894000-D1EA-422F-8834-9421728D131C}" destId="{FE6CA4D3-610C-4675-A2F3-8A81AB436344}" srcOrd="0" destOrd="0" presId="urn:microsoft.com/office/officeart/2011/layout/HexagonRadial"/>
    <dgm:cxn modelId="{7A131B15-6A1A-4BBC-A8CD-36C013793EC1}" type="presOf" srcId="{95112ADE-B3A1-4743-99B7-4C75F866CC59}" destId="{37D23811-6B5E-4B21-B622-F1F96CAFB733}" srcOrd="0" destOrd="0" presId="urn:microsoft.com/office/officeart/2011/layout/HexagonRadial"/>
    <dgm:cxn modelId="{C2F7B34F-FDD0-4DAE-9B94-491A127129C9}" type="presOf" srcId="{A6DB7864-192C-4587-B3D5-444407093F5E}" destId="{C99ECF35-330A-4E0A-86B5-789193A34146}" srcOrd="0" destOrd="0" presId="urn:microsoft.com/office/officeart/2011/layout/HexagonRadial"/>
    <dgm:cxn modelId="{ED8932AF-68FE-4231-976F-19E360E0F0C4}" srcId="{4FB3C212-E800-46A2-8196-FAE0CF8538C6}" destId="{39894000-D1EA-422F-8834-9421728D131C}" srcOrd="4" destOrd="0" parTransId="{B3D7EA3E-6AF9-4EB1-A1A4-6C7902099CB9}" sibTransId="{9ABBA52D-E1FB-45E1-96B6-BC242DF1FF99}"/>
    <dgm:cxn modelId="{B2FDB0E1-204E-42A2-8528-210CF15A6B57}" srcId="{4FB3C212-E800-46A2-8196-FAE0CF8538C6}" destId="{35CBCAD8-44A9-484F-A19E-E60F6CF8B256}" srcOrd="3" destOrd="0" parTransId="{C1C1BA12-ED58-4947-9616-EF704EE58963}" sibTransId="{76DCC021-1E03-429C-B740-01B28CCCB2B1}"/>
    <dgm:cxn modelId="{6E1EBD29-18E1-40A7-8573-4621BB84B33B}" srcId="{4FB3C212-E800-46A2-8196-FAE0CF8538C6}" destId="{BF846778-5270-48CE-A81D-2D5213E48D1E}" srcOrd="1" destOrd="0" parTransId="{25BF1380-8E44-4AF0-9CF1-A52821B9FBCB}" sibTransId="{2ED0161C-9541-49F8-9F29-BCC622E6FEA1}"/>
    <dgm:cxn modelId="{CFB05679-3A6E-482A-9E49-37CFC565AEFA}" srcId="{4FB3C212-E800-46A2-8196-FAE0CF8538C6}" destId="{1361F6F3-24E2-42B4-AFA7-3D0AD8439ADA}" srcOrd="5" destOrd="0" parTransId="{1C3D3152-F72E-4856-A636-12FD8C055B74}" sibTransId="{8BD70B11-D56D-4B38-BC3B-D3AD477A95DF}"/>
    <dgm:cxn modelId="{6DA86252-8D3B-4211-B97A-4BFA2324A49A}" type="presOf" srcId="{BF846778-5270-48CE-A81D-2D5213E48D1E}" destId="{99712B7F-95B0-4E13-AECE-B5E7B37F8D89}" srcOrd="0" destOrd="0" presId="urn:microsoft.com/office/officeart/2011/layout/HexagonRadial"/>
    <dgm:cxn modelId="{12A859A1-BD83-419E-9F6B-09A6DAD28BB0}" srcId="{4FB3C212-E800-46A2-8196-FAE0CF8538C6}" destId="{95112ADE-B3A1-4743-99B7-4C75F866CC59}" srcOrd="2" destOrd="0" parTransId="{AE57EDC2-C3DC-4A11-8D65-33BA29609487}" sibTransId="{7FCCF0FD-A7B8-455D-8004-4192C214388B}"/>
    <dgm:cxn modelId="{2D19E3EE-0CCE-4F52-BF1D-C1C97DF01D3C}" type="presOf" srcId="{35CBCAD8-44A9-484F-A19E-E60F6CF8B256}" destId="{8332ED43-73D5-46EB-AB6B-9ED4A7497A4D}" srcOrd="0" destOrd="0" presId="urn:microsoft.com/office/officeart/2011/layout/HexagonRadial"/>
    <dgm:cxn modelId="{CD869E3B-A38C-46F8-944D-BFD0A4A98EB1}" type="presParOf" srcId="{7B1862DC-E1AD-4CB7-99FA-F2007F3E8B44}" destId="{8EF81501-2453-4914-BB78-EEB1F51317BB}" srcOrd="0" destOrd="0" presId="urn:microsoft.com/office/officeart/2011/layout/HexagonRadial"/>
    <dgm:cxn modelId="{7CC82898-9DEE-4D93-9203-30D575C2153E}" type="presParOf" srcId="{7B1862DC-E1AD-4CB7-99FA-F2007F3E8B44}" destId="{A36B3339-1B81-4F79-B575-E04BA7D78313}" srcOrd="1" destOrd="0" presId="urn:microsoft.com/office/officeart/2011/layout/HexagonRadial"/>
    <dgm:cxn modelId="{F53788BA-F2AE-4554-8824-A5D113394936}" type="presParOf" srcId="{A36B3339-1B81-4F79-B575-E04BA7D78313}" destId="{04866FBE-415B-41AC-B315-2EB995D73DB8}" srcOrd="0" destOrd="0" presId="urn:microsoft.com/office/officeart/2011/layout/HexagonRadial"/>
    <dgm:cxn modelId="{4C3E7633-5471-4C8F-8DC6-526EC45C57A4}" type="presParOf" srcId="{7B1862DC-E1AD-4CB7-99FA-F2007F3E8B44}" destId="{C99ECF35-330A-4E0A-86B5-789193A34146}" srcOrd="2" destOrd="0" presId="urn:microsoft.com/office/officeart/2011/layout/HexagonRadial"/>
    <dgm:cxn modelId="{47651A0E-D25E-4313-8A4D-770AE541F2EC}" type="presParOf" srcId="{7B1862DC-E1AD-4CB7-99FA-F2007F3E8B44}" destId="{CE35EA80-2419-48EA-A3FB-8884201B9043}" srcOrd="3" destOrd="0" presId="urn:microsoft.com/office/officeart/2011/layout/HexagonRadial"/>
    <dgm:cxn modelId="{1B5FCE73-51AC-401E-867B-EE246047AD01}" type="presParOf" srcId="{CE35EA80-2419-48EA-A3FB-8884201B9043}" destId="{BF9423A7-79FC-4104-BF16-E10511EC4607}" srcOrd="0" destOrd="0" presId="urn:microsoft.com/office/officeart/2011/layout/HexagonRadial"/>
    <dgm:cxn modelId="{9864E088-75DE-4CDF-87E9-4F5D9D65FB96}" type="presParOf" srcId="{7B1862DC-E1AD-4CB7-99FA-F2007F3E8B44}" destId="{99712B7F-95B0-4E13-AECE-B5E7B37F8D89}" srcOrd="4" destOrd="0" presId="urn:microsoft.com/office/officeart/2011/layout/HexagonRadial"/>
    <dgm:cxn modelId="{A17DE765-05D7-4ADC-8CBF-668FBAF2A7B4}" type="presParOf" srcId="{7B1862DC-E1AD-4CB7-99FA-F2007F3E8B44}" destId="{E141551C-8FAC-4A84-A0EA-6A4262CC3EAE}" srcOrd="5" destOrd="0" presId="urn:microsoft.com/office/officeart/2011/layout/HexagonRadial"/>
    <dgm:cxn modelId="{582BF46E-0EEA-4E7E-AE19-FD87CD4B9557}" type="presParOf" srcId="{E141551C-8FAC-4A84-A0EA-6A4262CC3EAE}" destId="{81467276-C88F-49B0-BB3B-30A6D4650F83}" srcOrd="0" destOrd="0" presId="urn:microsoft.com/office/officeart/2011/layout/HexagonRadial"/>
    <dgm:cxn modelId="{75E2E1DF-9214-40D5-8019-D0CB540CE8C2}" type="presParOf" srcId="{7B1862DC-E1AD-4CB7-99FA-F2007F3E8B44}" destId="{37D23811-6B5E-4B21-B622-F1F96CAFB733}" srcOrd="6" destOrd="0" presId="urn:microsoft.com/office/officeart/2011/layout/HexagonRadial"/>
    <dgm:cxn modelId="{D9D6A053-D9E5-41E3-A191-753A17CA098D}" type="presParOf" srcId="{7B1862DC-E1AD-4CB7-99FA-F2007F3E8B44}" destId="{2C7CF6FB-8453-455B-A97C-920CDFFB556F}" srcOrd="7" destOrd="0" presId="urn:microsoft.com/office/officeart/2011/layout/HexagonRadial"/>
    <dgm:cxn modelId="{276F65A7-CC33-4F5E-A591-C0DAA1D4B62B}" type="presParOf" srcId="{2C7CF6FB-8453-455B-A97C-920CDFFB556F}" destId="{52C92833-E70E-40B5-A636-BBDE792F181A}" srcOrd="0" destOrd="0" presId="urn:microsoft.com/office/officeart/2011/layout/HexagonRadial"/>
    <dgm:cxn modelId="{3D13D2EA-C814-4913-80FD-8FBD123A32B4}" type="presParOf" srcId="{7B1862DC-E1AD-4CB7-99FA-F2007F3E8B44}" destId="{8332ED43-73D5-46EB-AB6B-9ED4A7497A4D}" srcOrd="8" destOrd="0" presId="urn:microsoft.com/office/officeart/2011/layout/HexagonRadial"/>
    <dgm:cxn modelId="{84CA9809-30FE-43C3-8A60-2DFD68A59351}" type="presParOf" srcId="{7B1862DC-E1AD-4CB7-99FA-F2007F3E8B44}" destId="{6871AD58-CC34-450A-8EB5-8B2FA2A39781}" srcOrd="9" destOrd="0" presId="urn:microsoft.com/office/officeart/2011/layout/HexagonRadial"/>
    <dgm:cxn modelId="{BF798DC0-0516-435B-BA7B-99D1CFCF4575}" type="presParOf" srcId="{6871AD58-CC34-450A-8EB5-8B2FA2A39781}" destId="{0D83A57C-F5B0-4BE2-835C-71E74073B120}" srcOrd="0" destOrd="0" presId="urn:microsoft.com/office/officeart/2011/layout/HexagonRadial"/>
    <dgm:cxn modelId="{783B51CD-B003-4919-AD38-7EA8B0214727}" type="presParOf" srcId="{7B1862DC-E1AD-4CB7-99FA-F2007F3E8B44}" destId="{FE6CA4D3-610C-4675-A2F3-8A81AB436344}" srcOrd="10" destOrd="0" presId="urn:microsoft.com/office/officeart/2011/layout/HexagonRadial"/>
    <dgm:cxn modelId="{D7C9B261-004A-4246-84B0-6B3B1F77BD6D}" type="presParOf" srcId="{7B1862DC-E1AD-4CB7-99FA-F2007F3E8B44}" destId="{B758F3C1-6634-4BB4-ACFA-95F345075E88}" srcOrd="11" destOrd="0" presId="urn:microsoft.com/office/officeart/2011/layout/HexagonRadial"/>
    <dgm:cxn modelId="{FBE2A966-12A1-452B-B447-14B4A7728E10}" type="presParOf" srcId="{B758F3C1-6634-4BB4-ACFA-95F345075E88}" destId="{D9BB5834-5D9F-4BA8-9F83-17834C79AA40}" srcOrd="0" destOrd="0" presId="urn:microsoft.com/office/officeart/2011/layout/HexagonRadial"/>
    <dgm:cxn modelId="{D42D35A6-156F-412F-86CA-481455452CEC}" type="presParOf" srcId="{7B1862DC-E1AD-4CB7-99FA-F2007F3E8B44}" destId="{53D8D531-D242-4905-8390-AC1B259D4BD6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937494-699B-44F3-8F23-592691698EF9}">
      <dsp:nvSpPr>
        <dsp:cNvPr id="0" name=""/>
        <dsp:cNvSpPr/>
      </dsp:nvSpPr>
      <dsp:spPr>
        <a:xfrm>
          <a:off x="486409" y="-267055"/>
          <a:ext cx="7832750" cy="5789386"/>
        </a:xfrm>
        <a:prstGeom prst="circularArrow">
          <a:avLst>
            <a:gd name="adj1" fmla="val 5544"/>
            <a:gd name="adj2" fmla="val 330680"/>
            <a:gd name="adj3" fmla="val 13178950"/>
            <a:gd name="adj4" fmla="val 1776099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6CEE8-17A5-49B8-96C0-B6F471140DD4}">
      <dsp:nvSpPr>
        <dsp:cNvPr id="0" name=""/>
        <dsp:cNvSpPr/>
      </dsp:nvSpPr>
      <dsp:spPr>
        <a:xfrm>
          <a:off x="2530627" y="-37035"/>
          <a:ext cx="3374024" cy="15178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Дидактическая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цель</a:t>
          </a:r>
          <a:endParaRPr lang="ru-RU" sz="2800" b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604722" y="37060"/>
        <a:ext cx="3225834" cy="1369647"/>
      </dsp:txXfrm>
    </dsp:sp>
    <dsp:sp modelId="{46EAAA9D-B9F6-4009-95ED-667BD2932CBD}">
      <dsp:nvSpPr>
        <dsp:cNvPr id="0" name=""/>
        <dsp:cNvSpPr/>
      </dsp:nvSpPr>
      <dsp:spPr>
        <a:xfrm>
          <a:off x="5202309" y="1746137"/>
          <a:ext cx="2726638" cy="1363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Интегрирующие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цели</a:t>
          </a:r>
          <a:endParaRPr lang="ru-RU" sz="2800" b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268861" y="1812689"/>
        <a:ext cx="2593534" cy="1230215"/>
      </dsp:txXfrm>
    </dsp:sp>
    <dsp:sp modelId="{0702A69E-565A-4927-B7C0-5DF9F81C1492}">
      <dsp:nvSpPr>
        <dsp:cNvPr id="0" name=""/>
        <dsp:cNvSpPr/>
      </dsp:nvSpPr>
      <dsp:spPr>
        <a:xfrm>
          <a:off x="5182292" y="3657498"/>
          <a:ext cx="2726638" cy="1363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Создание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модулей</a:t>
          </a:r>
          <a:endParaRPr lang="ru-RU" sz="2900" b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248844" y="3724050"/>
        <a:ext cx="2593534" cy="1230215"/>
      </dsp:txXfrm>
    </dsp:sp>
    <dsp:sp modelId="{52728AD2-0F13-42F4-9228-E268CA523A37}">
      <dsp:nvSpPr>
        <dsp:cNvPr id="0" name=""/>
        <dsp:cNvSpPr/>
      </dsp:nvSpPr>
      <dsp:spPr>
        <a:xfrm>
          <a:off x="557705" y="3523448"/>
          <a:ext cx="2726638" cy="1363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Учебные элементы</a:t>
          </a:r>
          <a:endParaRPr lang="ru-RU" sz="2900" b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24257" y="3590000"/>
        <a:ext cx="2593534" cy="1230215"/>
      </dsp:txXfrm>
    </dsp:sp>
    <dsp:sp modelId="{51E5EB57-A91E-4CAB-953E-3F4A2CE2E7CB}">
      <dsp:nvSpPr>
        <dsp:cNvPr id="0" name=""/>
        <dsp:cNvSpPr/>
      </dsp:nvSpPr>
      <dsp:spPr>
        <a:xfrm>
          <a:off x="506332" y="1746137"/>
          <a:ext cx="2726638" cy="1363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Контроль</a:t>
          </a:r>
          <a:endParaRPr lang="ru-RU" sz="2900" b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72884" y="1812689"/>
        <a:ext cx="2593534" cy="12302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94531-0CE5-48AF-9E76-AEAA1F81DC03}">
      <dsp:nvSpPr>
        <dsp:cNvPr id="0" name=""/>
        <dsp:cNvSpPr/>
      </dsp:nvSpPr>
      <dsp:spPr>
        <a:xfrm>
          <a:off x="2902414" y="1903945"/>
          <a:ext cx="2304262" cy="14486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общество</a:t>
          </a:r>
          <a:endParaRPr lang="ru-RU" sz="2400" kern="1200" dirty="0">
            <a:latin typeface="+mj-lt"/>
          </a:endParaRPr>
        </a:p>
      </dsp:txBody>
      <dsp:txXfrm>
        <a:off x="3239865" y="2116101"/>
        <a:ext cx="1629360" cy="1024381"/>
      </dsp:txXfrm>
    </dsp:sp>
    <dsp:sp modelId="{F467EFA5-7D48-42BF-939F-3DB8117DE476}">
      <dsp:nvSpPr>
        <dsp:cNvPr id="0" name=""/>
        <dsp:cNvSpPr/>
      </dsp:nvSpPr>
      <dsp:spPr>
        <a:xfrm rot="16200000">
          <a:off x="3837239" y="1670796"/>
          <a:ext cx="434610" cy="31686"/>
        </a:xfrm>
        <a:custGeom>
          <a:avLst/>
          <a:gdLst/>
          <a:ahLst/>
          <a:cxnLst/>
          <a:rect l="0" t="0" r="0" b="0"/>
          <a:pathLst>
            <a:path>
              <a:moveTo>
                <a:pt x="0" y="15843"/>
              </a:moveTo>
              <a:lnTo>
                <a:pt x="434610" y="158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43679" y="1675774"/>
        <a:ext cx="21730" cy="21730"/>
      </dsp:txXfrm>
    </dsp:sp>
    <dsp:sp modelId="{1B08AA59-9245-4125-9426-58BC0FDAACAA}">
      <dsp:nvSpPr>
        <dsp:cNvPr id="0" name=""/>
        <dsp:cNvSpPr/>
      </dsp:nvSpPr>
      <dsp:spPr>
        <a:xfrm>
          <a:off x="2902414" y="20641"/>
          <a:ext cx="2304262" cy="144869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система</a:t>
          </a:r>
          <a:endParaRPr lang="ru-RU" sz="2400" kern="1200" dirty="0">
            <a:latin typeface="+mj-lt"/>
          </a:endParaRPr>
        </a:p>
      </dsp:txBody>
      <dsp:txXfrm>
        <a:off x="3239865" y="232797"/>
        <a:ext cx="1629360" cy="1024381"/>
      </dsp:txXfrm>
    </dsp:sp>
    <dsp:sp modelId="{5FB0AEF2-F9A1-4206-B02F-451F1DAA1CC6}">
      <dsp:nvSpPr>
        <dsp:cNvPr id="0" name=""/>
        <dsp:cNvSpPr/>
      </dsp:nvSpPr>
      <dsp:spPr>
        <a:xfrm rot="21524760">
          <a:off x="5205928" y="2582645"/>
          <a:ext cx="420283" cy="31686"/>
        </a:xfrm>
        <a:custGeom>
          <a:avLst/>
          <a:gdLst/>
          <a:ahLst/>
          <a:cxnLst/>
          <a:rect l="0" t="0" r="0" b="0"/>
          <a:pathLst>
            <a:path>
              <a:moveTo>
                <a:pt x="0" y="15843"/>
              </a:moveTo>
              <a:lnTo>
                <a:pt x="420283" y="158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05562" y="2587981"/>
        <a:ext cx="21014" cy="21014"/>
      </dsp:txXfrm>
    </dsp:sp>
    <dsp:sp modelId="{B989C07F-AC0A-47E9-88B8-0B499E525FBF}">
      <dsp:nvSpPr>
        <dsp:cNvPr id="0" name=""/>
        <dsp:cNvSpPr/>
      </dsp:nvSpPr>
      <dsp:spPr>
        <a:xfrm>
          <a:off x="5625154" y="1841059"/>
          <a:ext cx="2604445" cy="1448693"/>
        </a:xfrm>
        <a:prstGeom prst="ellipse">
          <a:avLst/>
        </a:prstGeom>
        <a:solidFill>
          <a:schemeClr val="accent5">
            <a:hueOff val="5894893"/>
            <a:satOff val="-23950"/>
            <a:lumOff val="-5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развитие</a:t>
          </a:r>
          <a:endParaRPr lang="ru-RU" sz="2400" kern="1200" dirty="0">
            <a:latin typeface="+mj-lt"/>
          </a:endParaRPr>
        </a:p>
      </dsp:txBody>
      <dsp:txXfrm>
        <a:off x="6006566" y="2053215"/>
        <a:ext cx="1841621" cy="1024381"/>
      </dsp:txXfrm>
    </dsp:sp>
    <dsp:sp modelId="{E7F89EF5-79A1-4CE8-B426-C89FD42E52C6}">
      <dsp:nvSpPr>
        <dsp:cNvPr id="0" name=""/>
        <dsp:cNvSpPr/>
      </dsp:nvSpPr>
      <dsp:spPr>
        <a:xfrm rot="5400000">
          <a:off x="3837239" y="3554100"/>
          <a:ext cx="434610" cy="31686"/>
        </a:xfrm>
        <a:custGeom>
          <a:avLst/>
          <a:gdLst/>
          <a:ahLst/>
          <a:cxnLst/>
          <a:rect l="0" t="0" r="0" b="0"/>
          <a:pathLst>
            <a:path>
              <a:moveTo>
                <a:pt x="0" y="15843"/>
              </a:moveTo>
              <a:lnTo>
                <a:pt x="434610" y="158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43679" y="3559078"/>
        <a:ext cx="21730" cy="21730"/>
      </dsp:txXfrm>
    </dsp:sp>
    <dsp:sp modelId="{F1D4E3BE-D787-4B5E-A456-05E9616948EF}">
      <dsp:nvSpPr>
        <dsp:cNvPr id="0" name=""/>
        <dsp:cNvSpPr/>
      </dsp:nvSpPr>
      <dsp:spPr>
        <a:xfrm>
          <a:off x="2902414" y="3787249"/>
          <a:ext cx="2304262" cy="1448693"/>
        </a:xfrm>
        <a:prstGeom prst="ellipse">
          <a:avLst/>
        </a:prstGeom>
        <a:solidFill>
          <a:schemeClr val="accent5">
            <a:hueOff val="11789787"/>
            <a:satOff val="-47901"/>
            <a:lumOff val="-1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+mj-lt"/>
            </a:rPr>
            <a:t>сферы</a:t>
          </a:r>
          <a:endParaRPr lang="ru-RU" sz="2400" kern="1200" dirty="0">
            <a:latin typeface="+mj-lt"/>
          </a:endParaRPr>
        </a:p>
      </dsp:txBody>
      <dsp:txXfrm>
        <a:off x="3239865" y="3999405"/>
        <a:ext cx="1629360" cy="1024381"/>
      </dsp:txXfrm>
    </dsp:sp>
    <dsp:sp modelId="{7488F8FF-3E01-4117-B137-CF57D2387B6A}">
      <dsp:nvSpPr>
        <dsp:cNvPr id="0" name=""/>
        <dsp:cNvSpPr/>
      </dsp:nvSpPr>
      <dsp:spPr>
        <a:xfrm rot="10771763">
          <a:off x="2363311" y="2624125"/>
          <a:ext cx="539209" cy="31686"/>
        </a:xfrm>
        <a:custGeom>
          <a:avLst/>
          <a:gdLst/>
          <a:ahLst/>
          <a:cxnLst/>
          <a:rect l="0" t="0" r="0" b="0"/>
          <a:pathLst>
            <a:path>
              <a:moveTo>
                <a:pt x="0" y="15843"/>
              </a:moveTo>
              <a:lnTo>
                <a:pt x="539209" y="158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19436" y="2626488"/>
        <a:ext cx="26960" cy="26960"/>
      </dsp:txXfrm>
    </dsp:sp>
    <dsp:sp modelId="{CAC3EA68-647A-4208-B6FC-42314C5121D5}">
      <dsp:nvSpPr>
        <dsp:cNvPr id="0" name=""/>
        <dsp:cNvSpPr/>
      </dsp:nvSpPr>
      <dsp:spPr>
        <a:xfrm>
          <a:off x="0" y="1927542"/>
          <a:ext cx="2363426" cy="1448693"/>
        </a:xfrm>
        <a:prstGeom prst="ellipse">
          <a:avLst/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взаимосвязь</a:t>
          </a:r>
          <a:endParaRPr lang="ru-RU" sz="2000" b="1" kern="1200" dirty="0"/>
        </a:p>
      </dsp:txBody>
      <dsp:txXfrm>
        <a:off x="346116" y="2139698"/>
        <a:ext cx="1671194" cy="10243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0CB98-48C7-4BE2-8DF0-DAF6D0B5B0BD}">
      <dsp:nvSpPr>
        <dsp:cNvPr id="0" name=""/>
        <dsp:cNvSpPr/>
      </dsp:nvSpPr>
      <dsp:spPr>
        <a:xfrm rot="5400000">
          <a:off x="-238004" y="239080"/>
          <a:ext cx="1586697" cy="111068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икт</a:t>
          </a:r>
          <a:endParaRPr lang="ru-RU" sz="3100" kern="1200" dirty="0"/>
        </a:p>
      </dsp:txBody>
      <dsp:txXfrm rot="-5400000">
        <a:off x="1" y="556419"/>
        <a:ext cx="1110688" cy="476009"/>
      </dsp:txXfrm>
    </dsp:sp>
    <dsp:sp modelId="{F66986F8-2D16-4FCF-A97D-79FBF44BE865}">
      <dsp:nvSpPr>
        <dsp:cNvPr id="0" name=""/>
        <dsp:cNvSpPr/>
      </dsp:nvSpPr>
      <dsp:spPr>
        <a:xfrm rot="5400000">
          <a:off x="4154467" y="-3042703"/>
          <a:ext cx="1031353" cy="71189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Проверка домашнего задания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Обобщение знаний</a:t>
          </a:r>
          <a:endParaRPr lang="ru-RU" sz="2700" kern="1200" dirty="0"/>
        </a:p>
      </dsp:txBody>
      <dsp:txXfrm rot="-5400000">
        <a:off x="1110689" y="51422"/>
        <a:ext cx="7068564" cy="930659"/>
      </dsp:txXfrm>
    </dsp:sp>
    <dsp:sp modelId="{BE8E0F37-7D52-40BB-B8D1-F742BE7BB94A}">
      <dsp:nvSpPr>
        <dsp:cNvPr id="0" name=""/>
        <dsp:cNvSpPr/>
      </dsp:nvSpPr>
      <dsp:spPr>
        <a:xfrm rot="5400000">
          <a:off x="-238004" y="1631437"/>
          <a:ext cx="1586697" cy="1110688"/>
        </a:xfrm>
        <a:prstGeom prst="chevron">
          <a:avLst/>
        </a:prstGeom>
        <a:solidFill>
          <a:schemeClr val="accent5">
            <a:hueOff val="8842340"/>
            <a:satOff val="-35925"/>
            <a:lumOff val="-7941"/>
            <a:alphaOff val="0"/>
          </a:schemeClr>
        </a:solidFill>
        <a:ln w="25400" cap="flat" cmpd="sng" algn="ctr">
          <a:solidFill>
            <a:schemeClr val="accent5">
              <a:hueOff val="8842340"/>
              <a:satOff val="-35925"/>
              <a:lumOff val="-7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икт</a:t>
          </a:r>
          <a:endParaRPr lang="ru-RU" sz="3100" kern="1200" dirty="0"/>
        </a:p>
      </dsp:txBody>
      <dsp:txXfrm rot="-5400000">
        <a:off x="1" y="1948776"/>
        <a:ext cx="1110688" cy="476009"/>
      </dsp:txXfrm>
    </dsp:sp>
    <dsp:sp modelId="{C3391674-D389-4F43-A801-30CBCDA19EB6}">
      <dsp:nvSpPr>
        <dsp:cNvPr id="0" name=""/>
        <dsp:cNvSpPr/>
      </dsp:nvSpPr>
      <dsp:spPr>
        <a:xfrm rot="5400000">
          <a:off x="4154467" y="-1650346"/>
          <a:ext cx="1031353" cy="71189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8842340"/>
              <a:satOff val="-35925"/>
              <a:lumOff val="-7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Проведение проектной деятельности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Исследовательская деятельность</a:t>
          </a:r>
          <a:endParaRPr lang="ru-RU" sz="2700" kern="1200" dirty="0"/>
        </a:p>
      </dsp:txBody>
      <dsp:txXfrm rot="-5400000">
        <a:off x="1110689" y="1443779"/>
        <a:ext cx="7068564" cy="930659"/>
      </dsp:txXfrm>
    </dsp:sp>
    <dsp:sp modelId="{6D787056-0B48-44B9-BD83-0A77FBE04EE4}">
      <dsp:nvSpPr>
        <dsp:cNvPr id="0" name=""/>
        <dsp:cNvSpPr/>
      </dsp:nvSpPr>
      <dsp:spPr>
        <a:xfrm rot="5400000">
          <a:off x="-238004" y="3023794"/>
          <a:ext cx="1586697" cy="1110688"/>
        </a:xfrm>
        <a:prstGeom prst="chevron">
          <a:avLst/>
        </a:prstGeom>
        <a:solidFill>
          <a:schemeClr val="accent5">
            <a:hueOff val="17684680"/>
            <a:satOff val="-71851"/>
            <a:lumOff val="-15882"/>
            <a:alphaOff val="0"/>
          </a:schemeClr>
        </a:solidFill>
        <a:ln w="25400" cap="flat" cmpd="sng" algn="ctr">
          <a:solidFill>
            <a:schemeClr val="accent5">
              <a:hueOff val="17684680"/>
              <a:satOff val="-71851"/>
              <a:lumOff val="-15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икт</a:t>
          </a:r>
          <a:endParaRPr lang="ru-RU" sz="3100" kern="1200" dirty="0"/>
        </a:p>
      </dsp:txBody>
      <dsp:txXfrm rot="-5400000">
        <a:off x="1" y="3341133"/>
        <a:ext cx="1110688" cy="476009"/>
      </dsp:txXfrm>
    </dsp:sp>
    <dsp:sp modelId="{F2E4AAC9-DB76-453F-A430-2E033A509A56}">
      <dsp:nvSpPr>
        <dsp:cNvPr id="0" name=""/>
        <dsp:cNvSpPr/>
      </dsp:nvSpPr>
      <dsp:spPr>
        <a:xfrm rot="5400000">
          <a:off x="4154467" y="-257989"/>
          <a:ext cx="1031353" cy="71189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7684680"/>
              <a:satOff val="-71851"/>
              <a:lumOff val="-15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Подготовка сообщений, рефератов</a:t>
          </a:r>
          <a:endParaRPr lang="ru-RU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/>
            <a:t> Проведение уроков</a:t>
          </a:r>
          <a:endParaRPr lang="ru-RU" sz="2700" kern="1200" dirty="0"/>
        </a:p>
      </dsp:txBody>
      <dsp:txXfrm rot="-5400000">
        <a:off x="1110689" y="2836136"/>
        <a:ext cx="7068564" cy="9306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7960B-1B38-4701-9CFC-78C3BC9FE75F}">
      <dsp:nvSpPr>
        <dsp:cNvPr id="0" name=""/>
        <dsp:cNvSpPr/>
      </dsp:nvSpPr>
      <dsp:spPr>
        <a:xfrm>
          <a:off x="116681" y="2282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Соблюдение гигиенических норм</a:t>
          </a:r>
          <a:endParaRPr lang="ru-RU" sz="1600" kern="1200" dirty="0"/>
        </a:p>
      </dsp:txBody>
      <dsp:txXfrm>
        <a:off x="116681" y="2282"/>
        <a:ext cx="2260699" cy="1356419"/>
      </dsp:txXfrm>
    </dsp:sp>
    <dsp:sp modelId="{8044A26A-3EE9-4706-9101-88A439EBAEB9}">
      <dsp:nvSpPr>
        <dsp:cNvPr id="0" name=""/>
        <dsp:cNvSpPr/>
      </dsp:nvSpPr>
      <dsp:spPr>
        <a:xfrm>
          <a:off x="2603450" y="2282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Необходимый объем учебной и </a:t>
          </a:r>
          <a:r>
            <a:rPr lang="ru-RU" sz="1600" kern="1200" dirty="0" err="1" smtClean="0"/>
            <a:t>внеучебной</a:t>
          </a:r>
          <a:r>
            <a:rPr lang="ru-RU" sz="1600" kern="1200" dirty="0" smtClean="0"/>
            <a:t> нагрузки</a:t>
          </a:r>
          <a:endParaRPr lang="ru-RU" sz="1600" kern="1200" dirty="0"/>
        </a:p>
      </dsp:txBody>
      <dsp:txXfrm>
        <a:off x="2603450" y="2282"/>
        <a:ext cx="2260699" cy="1356419"/>
      </dsp:txXfrm>
    </dsp:sp>
    <dsp:sp modelId="{D713ADEF-4862-4A26-9183-A7A6F5E6F3EE}">
      <dsp:nvSpPr>
        <dsp:cNvPr id="0" name=""/>
        <dsp:cNvSpPr/>
      </dsp:nvSpPr>
      <dsp:spPr>
        <a:xfrm>
          <a:off x="5090219" y="2282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Использование методов обучения, соответствующих  возрасту и здоровью ребенка</a:t>
          </a:r>
          <a:endParaRPr lang="ru-RU" sz="1600" kern="1200" dirty="0"/>
        </a:p>
      </dsp:txBody>
      <dsp:txXfrm>
        <a:off x="5090219" y="2282"/>
        <a:ext cx="2260699" cy="1356419"/>
      </dsp:txXfrm>
    </dsp:sp>
    <dsp:sp modelId="{6963BAC5-3B7B-49D7-A8B1-2072142D728B}">
      <dsp:nvSpPr>
        <dsp:cNvPr id="0" name=""/>
        <dsp:cNvSpPr/>
      </dsp:nvSpPr>
      <dsp:spPr>
        <a:xfrm>
          <a:off x="116681" y="1584771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Индивидуализация  обучения</a:t>
          </a:r>
          <a:endParaRPr lang="ru-RU" sz="1600" kern="1200" dirty="0"/>
        </a:p>
      </dsp:txBody>
      <dsp:txXfrm>
        <a:off x="116681" y="1584771"/>
        <a:ext cx="2260699" cy="1356419"/>
      </dsp:txXfrm>
    </dsp:sp>
    <dsp:sp modelId="{D803AAA9-4F33-4609-9237-1BB12248D4B9}">
      <dsp:nvSpPr>
        <dsp:cNvPr id="0" name=""/>
        <dsp:cNvSpPr/>
      </dsp:nvSpPr>
      <dsp:spPr>
        <a:xfrm>
          <a:off x="2603450" y="1584771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Физкультминутки в 5 классе</a:t>
          </a:r>
          <a:endParaRPr lang="ru-RU" sz="1600" kern="1200" dirty="0"/>
        </a:p>
      </dsp:txBody>
      <dsp:txXfrm>
        <a:off x="2603450" y="1584771"/>
        <a:ext cx="2260699" cy="1356419"/>
      </dsp:txXfrm>
    </dsp:sp>
    <dsp:sp modelId="{28B01436-458A-406A-A111-4772624978D3}">
      <dsp:nvSpPr>
        <dsp:cNvPr id="0" name=""/>
        <dsp:cNvSpPr/>
      </dsp:nvSpPr>
      <dsp:spPr>
        <a:xfrm>
          <a:off x="5090219" y="1584771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Правильная посадка детей в классе</a:t>
          </a:r>
          <a:endParaRPr lang="ru-RU" sz="1600" kern="1200" dirty="0"/>
        </a:p>
      </dsp:txBody>
      <dsp:txXfrm>
        <a:off x="5090219" y="1584771"/>
        <a:ext cx="2260699" cy="1356419"/>
      </dsp:txXfrm>
    </dsp:sp>
    <dsp:sp modelId="{D645DA3D-B5ED-43E7-88FE-B8C17A830A49}">
      <dsp:nvSpPr>
        <dsp:cNvPr id="0" name=""/>
        <dsp:cNvSpPr/>
      </dsp:nvSpPr>
      <dsp:spPr>
        <a:xfrm>
          <a:off x="2603450" y="3167261"/>
          <a:ext cx="2260699" cy="1356419"/>
        </a:xfrm>
        <a:prstGeom prst="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Освещение класса</a:t>
          </a:r>
          <a:endParaRPr lang="ru-RU" sz="1600" kern="1200" dirty="0"/>
        </a:p>
      </dsp:txBody>
      <dsp:txXfrm>
        <a:off x="2603450" y="3167261"/>
        <a:ext cx="2260699" cy="13564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F81501-2453-4914-BB78-EEB1F51317BB}">
      <dsp:nvSpPr>
        <dsp:cNvPr id="0" name=""/>
        <dsp:cNvSpPr/>
      </dsp:nvSpPr>
      <dsp:spPr>
        <a:xfrm>
          <a:off x="2602629" y="1460075"/>
          <a:ext cx="3023909" cy="1605359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2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исследование</a:t>
          </a:r>
          <a:endParaRPr lang="ru-RU" sz="1800" kern="1200" dirty="0"/>
        </a:p>
      </dsp:txBody>
      <dsp:txXfrm>
        <a:off x="3007505" y="1675019"/>
        <a:ext cx="2214157" cy="1175471"/>
      </dsp:txXfrm>
    </dsp:sp>
    <dsp:sp modelId="{BF9423A7-79FC-4104-BF16-E10511EC4607}">
      <dsp:nvSpPr>
        <dsp:cNvPr id="0" name=""/>
        <dsp:cNvSpPr/>
      </dsp:nvSpPr>
      <dsp:spPr>
        <a:xfrm>
          <a:off x="4348774" y="692019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9ECF35-330A-4E0A-86B5-789193A34146}">
      <dsp:nvSpPr>
        <dsp:cNvPr id="0" name=""/>
        <dsp:cNvSpPr/>
      </dsp:nvSpPr>
      <dsp:spPr>
        <a:xfrm>
          <a:off x="3000819" y="0"/>
          <a:ext cx="2234435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проблема</a:t>
          </a:r>
          <a:endParaRPr lang="ru-RU" sz="1700" kern="1200" dirty="0"/>
        </a:p>
      </dsp:txBody>
      <dsp:txXfrm>
        <a:off x="3312320" y="183420"/>
        <a:ext cx="1611433" cy="948857"/>
      </dsp:txXfrm>
    </dsp:sp>
    <dsp:sp modelId="{81467276-C88F-49B0-BB3B-30A6D4650F83}">
      <dsp:nvSpPr>
        <dsp:cNvPr id="0" name=""/>
        <dsp:cNvSpPr/>
      </dsp:nvSpPr>
      <dsp:spPr>
        <a:xfrm>
          <a:off x="5626964" y="1828800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712B7F-95B0-4E13-AECE-B5E7B37F8D89}">
      <dsp:nvSpPr>
        <dsp:cNvPr id="0" name=""/>
        <dsp:cNvSpPr/>
      </dsp:nvSpPr>
      <dsp:spPr>
        <a:xfrm>
          <a:off x="5811309" y="820688"/>
          <a:ext cx="2160249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задачи</a:t>
          </a:r>
          <a:endParaRPr lang="ru-RU" sz="1700" kern="1200" dirty="0"/>
        </a:p>
      </dsp:txBody>
      <dsp:txXfrm>
        <a:off x="6116628" y="1006642"/>
        <a:ext cx="1549611" cy="943789"/>
      </dsp:txXfrm>
    </dsp:sp>
    <dsp:sp modelId="{52C92833-E70E-40B5-A636-BBDE792F181A}">
      <dsp:nvSpPr>
        <dsp:cNvPr id="0" name=""/>
        <dsp:cNvSpPr/>
      </dsp:nvSpPr>
      <dsp:spPr>
        <a:xfrm>
          <a:off x="4598288" y="3093043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23811-6B5E-4B21-B622-F1F96CAFB733}">
      <dsp:nvSpPr>
        <dsp:cNvPr id="0" name=""/>
        <dsp:cNvSpPr/>
      </dsp:nvSpPr>
      <dsp:spPr>
        <a:xfrm>
          <a:off x="5979817" y="3196957"/>
          <a:ext cx="2223607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гипотеза</a:t>
          </a:r>
          <a:endParaRPr lang="ru-RU" sz="1700" kern="1200" dirty="0"/>
        </a:p>
      </dsp:txBody>
      <dsp:txXfrm>
        <a:off x="6290416" y="3380737"/>
        <a:ext cx="1602409" cy="948137"/>
      </dsp:txXfrm>
    </dsp:sp>
    <dsp:sp modelId="{0D83A57C-F5B0-4BE2-835C-71E74073B120}">
      <dsp:nvSpPr>
        <dsp:cNvPr id="0" name=""/>
        <dsp:cNvSpPr/>
      </dsp:nvSpPr>
      <dsp:spPr>
        <a:xfrm>
          <a:off x="3190127" y="3225201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2ED43-73D5-46EB-AB6B-9ED4A7497A4D}">
      <dsp:nvSpPr>
        <dsp:cNvPr id="0" name=""/>
        <dsp:cNvSpPr/>
      </dsp:nvSpPr>
      <dsp:spPr>
        <a:xfrm>
          <a:off x="3041152" y="3210265"/>
          <a:ext cx="2153770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методы</a:t>
          </a:r>
          <a:endParaRPr lang="ru-RU" sz="1700" kern="1200" dirty="0"/>
        </a:p>
      </dsp:txBody>
      <dsp:txXfrm>
        <a:off x="3345931" y="3396449"/>
        <a:ext cx="1544212" cy="943329"/>
      </dsp:txXfrm>
    </dsp:sp>
    <dsp:sp modelId="{D9BB5834-5D9F-4BA8-9F83-17834C79AA40}">
      <dsp:nvSpPr>
        <dsp:cNvPr id="0" name=""/>
        <dsp:cNvSpPr/>
      </dsp:nvSpPr>
      <dsp:spPr>
        <a:xfrm>
          <a:off x="1522514" y="2044825"/>
          <a:ext cx="700195" cy="603310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6CA4D3-610C-4675-A2F3-8A81AB436344}">
      <dsp:nvSpPr>
        <dsp:cNvPr id="0" name=""/>
        <dsp:cNvSpPr/>
      </dsp:nvSpPr>
      <dsp:spPr>
        <a:xfrm>
          <a:off x="0" y="3196954"/>
          <a:ext cx="2223607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Сбор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данных</a:t>
          </a:r>
          <a:endParaRPr lang="ru-RU" sz="1700" kern="1200" dirty="0"/>
        </a:p>
      </dsp:txBody>
      <dsp:txXfrm>
        <a:off x="310599" y="3380734"/>
        <a:ext cx="1602409" cy="948137"/>
      </dsp:txXfrm>
    </dsp:sp>
    <dsp:sp modelId="{53D8D531-D242-4905-8390-AC1B259D4BD6}">
      <dsp:nvSpPr>
        <dsp:cNvPr id="0" name=""/>
        <dsp:cNvSpPr/>
      </dsp:nvSpPr>
      <dsp:spPr>
        <a:xfrm>
          <a:off x="0" y="532661"/>
          <a:ext cx="2223591" cy="1315697"/>
        </a:xfrm>
        <a:prstGeom prst="hexagon">
          <a:avLst>
            <a:gd name="adj" fmla="val 28570"/>
            <a:gd name="vf" fmla="val 115470"/>
          </a:avLst>
        </a:prstGeom>
        <a:solidFill>
          <a:srgbClr val="0070C0"/>
        </a:solidFill>
        <a:ln w="2825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Оформление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результатов</a:t>
          </a:r>
          <a:endParaRPr lang="ru-RU" sz="1700" kern="1200" dirty="0"/>
        </a:p>
      </dsp:txBody>
      <dsp:txXfrm>
        <a:off x="310597" y="716441"/>
        <a:ext cx="1602397" cy="948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66835-B40C-4BAD-A052-0A229EE2E652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93C4B-B310-42D2-A3BE-A2A09E0ED0D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8E9242-0DA7-4B5D-B0E4-F26EED50E4CC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FA2FF-5974-411E-A695-F6DB6282910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23D3C-EC60-40FF-89F6-B00A28A3613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0907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0F178-05FF-40C3-9087-D45A5BA9DD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923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71F87-6546-4432-B43D-1CE5BA65D7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504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5CDDF-9F7F-4447-B81C-5E8C4FF969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418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D500A-AFE8-4119-8815-6B4CFF4F89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418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5533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9704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19A574C-CBAD-4590-819C-FF75F49C8A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5172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564A8-85C7-49A6-9427-C4D71B494C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9064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D98B5-0424-4A79-9B85-F373A4D899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8436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A320A-4FE6-4C7D-990B-70506388E7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F0D2C-BA8F-491E-8596-5DA947BF1C2C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AB04A-DCA0-4E25-8FFE-E500A403A5C4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17D3C-463A-4079-9540-11A9772ABD3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9026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52F0A-E737-40C7-8263-778A94043A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72583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23D3C-EC60-40FF-89F6-B00A28A3613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236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0F178-05FF-40C3-9087-D45A5BA9DD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70218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71F87-6546-4432-B43D-1CE5BA65D7A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33155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5CDDF-9F7F-4447-B81C-5E8C4FF969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2258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D500A-AFE8-4119-8815-6B4CFF4F896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434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9891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36408F-33A3-4193-A86F-E05B25962D2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1617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613E-3B1F-45DE-9373-CB1F30E388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21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6616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7CB8A-9074-4410-A84D-E1D733BF6E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6085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5CC7F-A2DD-4499-9FDD-655E982ACA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756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406E8-038C-4F76-861B-ACE6535B47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4616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048AF-EB8C-427A-834F-1EEDD54458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1915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B3426-32C2-4383-A105-CEB84847A6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3520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CB72E-5A92-4460-9CBB-8D49426BC5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6274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606B3-8BC9-45FD-81F9-48206B51C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2284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19FED-7FD1-4C4C-9C6D-1CD4252C135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65052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E417-D331-4960-B9CC-37FEBCDD52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9662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11384-A1B4-45CB-95B1-C16843AF1B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96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1788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46578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574C-CBAD-4590-819C-FF75F49C8AA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2F0F178-05FF-40C3-9087-D45A5BA9DD0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004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865D98B5-0424-4A79-9B85-F373A4D8992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3167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A55D500A-AFE8-4119-8815-6B4CFF4F896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60418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40647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26939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52478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74441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05039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44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92170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645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6401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57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09822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103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9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6F4F3B-1D00-4F28-B8D7-BFF5646456C9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28CE0-1CDC-447F-B6D4-9667338228F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77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10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640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40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89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80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962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621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165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8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0026EF-7476-4676-A2AB-8F4CE2B9BF32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C62B76-3BC8-48C1-983A-52E81A22FA8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129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083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172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157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015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723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0825E8-EE21-45CD-AB46-0E5D854472AB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8D3BA2-594B-4842-AF19-438FE630561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8126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856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07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80175-73E8-4E85-B876-F6D69F144269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A0AF8-32DA-474F-A83B-4DB221C77F2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46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891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459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6412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82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460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206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820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076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5C50B4-371A-4AC4-86C6-F84D94229F76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AD14F4-2BB4-4D72-83DF-6D2A12ECC61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48D118-5F4D-465D-A48F-DC0E6A3CB2BA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B3DE1A-8F54-4219-BF82-3C3AF610B13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104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8477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585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4646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536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057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2480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340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681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5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7D0EF3-53CB-42CA-A856-B02397F28CD6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3D87-CA9E-43BF-BB90-AFC7908E681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1742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576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A574C-CBAD-4590-819C-FF75F49C8AAF}" type="slidenum">
              <a:rPr lang="ru-RU" smtClean="0">
                <a:solidFill>
                  <a:srgbClr val="93A29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93A299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1998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64A8-85C7-49A6-9427-C4D71B494CC9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9152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D98B5-0424-4A79-9B85-F373A4D89928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04406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320A-4FE6-4C7D-990B-70506388E70C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227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17D3C-463A-4079-9540-11A9772ABD3F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2979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52F0A-E737-40C7-8263-778A94043A93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06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23D3C-EC60-40FF-89F6-B00A28A3613B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3539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F178-05FF-40C3-9087-D45A5BA9DD0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1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73F3F-F066-4778-ACD2-4956D2F39A7B}" type="datetimeFigureOut">
              <a:rPr lang="ru-RU" smtClean="0">
                <a:solidFill>
                  <a:srgbClr val="FFFFFF"/>
                </a:solidFill>
              </a:rPr>
              <a:pPr>
                <a:defRPr/>
              </a:pPr>
              <a:t>23.07.2012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2FB28-F1B4-4C41-9798-E4581ACFF79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1F87-6546-4432-B43D-1CE5BA65D7A4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0505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CDDF-9F7F-4447-B81C-5E8C4FF969AE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40775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500A-AFE8-4119-8815-6B4CFF4F8967}" type="slidenum">
              <a:rPr lang="ru-RU" smtClean="0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718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564B3C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899FBAD-245A-4F83-BD81-2DC8769824C7}" type="slidenum">
              <a:rPr lang="ru-RU">
                <a:solidFill>
                  <a:srgbClr val="564B3C"/>
                </a:solidFill>
              </a:rPr>
              <a:pPr/>
              <a:t>‹#›</a:t>
            </a:fld>
            <a:endParaRPr lang="ru-RU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4008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CC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9704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19A574C-CBAD-4590-819C-FF75F49C8A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1445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564A8-85C7-49A6-9427-C4D71B494C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63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D98B5-0424-4A79-9B85-F373A4D8992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5321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A320A-4FE6-4C7D-990B-70506388E70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514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17D3C-463A-4079-9540-11A9772ABD3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889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52F0A-E737-40C7-8263-778A94043A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9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2.xml"/><Relationship Id="rId7" Type="http://schemas.openxmlformats.org/officeDocument/2006/relationships/slideLayout" Target="../slideLayouts/slideLayout13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0.xml"/><Relationship Id="rId3" Type="http://schemas.openxmlformats.org/officeDocument/2006/relationships/slideLayout" Target="../slideLayouts/slideLayout165.xml"/><Relationship Id="rId7" Type="http://schemas.openxmlformats.org/officeDocument/2006/relationships/slideLayout" Target="../slideLayouts/slideLayout169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63.xml"/><Relationship Id="rId6" Type="http://schemas.openxmlformats.org/officeDocument/2006/relationships/slideLayout" Target="../slideLayouts/slideLayout168.xml"/><Relationship Id="rId11" Type="http://schemas.openxmlformats.org/officeDocument/2006/relationships/slideLayout" Target="../slideLayouts/slideLayout173.xml"/><Relationship Id="rId5" Type="http://schemas.openxmlformats.org/officeDocument/2006/relationships/slideLayout" Target="../slideLayouts/slideLayout167.xml"/><Relationship Id="rId10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66.xml"/><Relationship Id="rId9" Type="http://schemas.openxmlformats.org/officeDocument/2006/relationships/slideLayout" Target="../slideLayouts/slideLayout17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86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8680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73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B8F96D23-2989-42D9-A665-A1A8AD13909B}" type="slidenum">
              <a:rPr lang="ru-RU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183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  <p:sldLayoutId id="214748417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  <p:sldLayoutId id="21474842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907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564B3C"/>
                </a:solidFill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77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564B3C"/>
                </a:solidFill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1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564B3C"/>
                </a:solidFill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6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564B3C"/>
                </a:solidFill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98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564B3C"/>
                </a:solidFill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564B3C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2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  <p:sldLayoutId id="214748404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7A2B2314-7F47-4290-BFA5-49ECC898B8A9}" type="slidenum">
              <a:rPr lang="ru-RU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86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8680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8681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489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1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«Обеспечение высокого качества организации образовательного процесса на основе эффективного использования современных образовательных технологий, в том числе информационных  технологий»</a:t>
            </a:r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19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Групповые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3" cy="5184576"/>
          </a:xfrm>
        </p:spPr>
        <p:txBody>
          <a:bodyPr/>
          <a:lstStyle/>
          <a:p>
            <a:pPr marL="114300" indent="0">
              <a:buNone/>
            </a:pP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7544" y="1484784"/>
            <a:ext cx="3024336" cy="208823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Авторская технология учителя  С.И. Мастеровой,  разработанная на основе методики </a:t>
            </a:r>
            <a:r>
              <a:rPr lang="ru-RU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ru-RU" b="1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cs typeface="Arial" charset="0"/>
              </a:rPr>
              <a:t>Э.А. Левина и О.И. Прокофьевой</a:t>
            </a:r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3688490" y="1988840"/>
            <a:ext cx="792088" cy="792088"/>
          </a:xfrm>
          <a:prstGeom prst="downArrow">
            <a:avLst>
              <a:gd name="adj1" fmla="val 50000"/>
              <a:gd name="adj2" fmla="val 25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737096" y="1676400"/>
            <a:ext cx="4104456" cy="171659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Обучение истории и обществознания   на  основе Индивидуальных листов обучения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Тройная стрелка влево/вправо/вверх 7"/>
          <p:cNvSpPr/>
          <p:nvPr/>
        </p:nvSpPr>
        <p:spPr>
          <a:xfrm rot="10800000">
            <a:off x="3148429" y="3372036"/>
            <a:ext cx="1872208" cy="936104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95536" y="4047816"/>
            <a:ext cx="3096344" cy="262154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– выстроить личностную траекторию обучения ребенка, повысить мотивацию к обучению, повысить качество образовательного процесса</a:t>
            </a:r>
            <a:endParaRPr lang="ru-RU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3945008" y="4926539"/>
            <a:ext cx="720080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020637" y="4047816"/>
            <a:ext cx="3943851" cy="262154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Достижение высоких результатов обучения по предмету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3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179388" y="333375"/>
            <a:ext cx="8713787" cy="1439863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Модульные технологии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3771900" cy="4038600"/>
          </a:xfrm>
          <a:ln>
            <a:solidFill>
              <a:schemeClr val="folHlink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9999"/>
                </a:solidFill>
              </a:rPr>
              <a:t>1. Четкая структура материала</a:t>
            </a:r>
          </a:p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9999"/>
                </a:solidFill>
              </a:rPr>
              <a:t>Контроль на каждом этапе деятельности</a:t>
            </a:r>
          </a:p>
          <a:p>
            <a:pPr>
              <a:lnSpc>
                <a:spcPct val="90000"/>
              </a:lnSpc>
            </a:pPr>
            <a:r>
              <a:rPr lang="ru-RU" sz="2700" dirty="0">
                <a:solidFill>
                  <a:srgbClr val="009999"/>
                </a:solidFill>
              </a:rPr>
              <a:t>Движение вперед только после усвоения предыдущего материала</a:t>
            </a:r>
          </a:p>
        </p:txBody>
      </p:sp>
      <p:graphicFrame>
        <p:nvGraphicFramePr>
          <p:cNvPr id="36932" name="Group 68"/>
          <p:cNvGraphicFramePr>
            <a:graphicFrameLocks noGrp="1"/>
          </p:cNvGraphicFramePr>
          <p:nvPr>
            <p:ph sz="half" idx="4294967295"/>
          </p:nvPr>
        </p:nvGraphicFramePr>
        <p:xfrm>
          <a:off x="5038725" y="1905000"/>
          <a:ext cx="4105275" cy="3262631"/>
        </p:xfrm>
        <a:graphic>
          <a:graphicData uri="http://schemas.openxmlformats.org/drawingml/2006/table">
            <a:tbl>
              <a:tblPr/>
              <a:tblGrid>
                <a:gridCol w="4105275"/>
              </a:tblGrid>
              <a:tr h="515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Учебный модуль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 действий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Учебное содержание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99"/>
                    </a:solidFill>
                  </a:tcPr>
                </a:tc>
              </a:tr>
              <a:tr h="1009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Методическое руководство по достижению целей деятельности учащихся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63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Модульные технологии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331213"/>
              </p:ext>
            </p:extLst>
          </p:nvPr>
        </p:nvGraphicFramePr>
        <p:xfrm>
          <a:off x="251520" y="1268760"/>
          <a:ext cx="843528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39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Модульные технологии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2345858"/>
              </p:ext>
            </p:extLst>
          </p:nvPr>
        </p:nvGraphicFramePr>
        <p:xfrm>
          <a:off x="457200" y="1196754"/>
          <a:ext cx="8229600" cy="5472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81566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Обществознание </a:t>
                      </a:r>
                      <a:endParaRPr lang="ru-RU" dirty="0"/>
                    </a:p>
                  </a:txBody>
                  <a:tcPr/>
                </a:tc>
              </a:tr>
              <a:tr h="940849">
                <a:tc>
                  <a:txBody>
                    <a:bodyPr/>
                    <a:lstStyle/>
                    <a:p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Внешняя политика Петра Первого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Деньги.</a:t>
                      </a:r>
                      <a:r>
                        <a:rPr lang="ru-RU" baseline="0" dirty="0" smtClean="0"/>
                        <a:t> Функции денег.</a:t>
                      </a:r>
                      <a:endParaRPr lang="ru-RU" dirty="0"/>
                    </a:p>
                  </a:txBody>
                  <a:tcPr/>
                </a:tc>
              </a:tr>
              <a:tr h="1505359">
                <a:tc>
                  <a:txBody>
                    <a:bodyPr/>
                    <a:lstStyle/>
                    <a:p>
                      <a:r>
                        <a:rPr lang="ru-RU" dirty="0" smtClean="0"/>
                        <a:t>8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Революционное движение в России во второй половине 19 века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структура  общества.</a:t>
                      </a:r>
                      <a:endParaRPr lang="ru-RU" dirty="0"/>
                    </a:p>
                  </a:txBody>
                  <a:tcPr/>
                </a:tc>
              </a:tr>
              <a:tr h="940849">
                <a:tc>
                  <a:txBody>
                    <a:bodyPr/>
                    <a:lstStyle/>
                    <a:p>
                      <a:r>
                        <a:rPr lang="ru-RU" dirty="0" smtClean="0"/>
                        <a:t>9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Великая Отечественная война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Формы государства.</a:t>
                      </a:r>
                      <a:endParaRPr lang="ru-RU" dirty="0"/>
                    </a:p>
                  </a:txBody>
                  <a:tcPr/>
                </a:tc>
              </a:tr>
              <a:tr h="3815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0849">
                <a:tc>
                  <a:txBody>
                    <a:bodyPr/>
                    <a:lstStyle/>
                    <a:p>
                      <a:r>
                        <a:rPr lang="ru-RU" dirty="0" smtClean="0"/>
                        <a:t>11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Перестройка в СССР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Межнациональные отношения в современном мире.</a:t>
                      </a:r>
                      <a:endParaRPr lang="ru-RU" dirty="0"/>
                    </a:p>
                  </a:txBody>
                  <a:tcPr/>
                </a:tc>
              </a:tr>
              <a:tr h="3815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9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79388" y="404813"/>
            <a:ext cx="8783637" cy="1223962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Дебаты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05000"/>
            <a:ext cx="3771900" cy="4038600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</a:rPr>
              <a:t>1. Активное включение учащихся в деятельность</a:t>
            </a:r>
          </a:p>
          <a:p>
            <a:r>
              <a:rPr lang="ru-RU" sz="2400" dirty="0">
                <a:latin typeface="Times New Roman" pitchFamily="18" charset="0"/>
              </a:rPr>
              <a:t>Организация совместной деятельности учителя и ученика</a:t>
            </a:r>
          </a:p>
          <a:p>
            <a:r>
              <a:rPr lang="ru-RU" sz="2400" dirty="0">
                <a:latin typeface="Times New Roman" pitchFamily="18" charset="0"/>
              </a:rPr>
              <a:t>Обеспечение диалога между участниками</a:t>
            </a:r>
          </a:p>
        </p:txBody>
      </p:sp>
      <p:graphicFrame>
        <p:nvGraphicFramePr>
          <p:cNvPr id="42018" name="Group 34"/>
          <p:cNvGraphicFramePr>
            <a:graphicFrameLocks noGrp="1"/>
          </p:cNvGraphicFramePr>
          <p:nvPr>
            <p:ph sz="half" idx="4294967295"/>
          </p:nvPr>
        </p:nvGraphicFramePr>
        <p:xfrm>
          <a:off x="4535488" y="1905000"/>
          <a:ext cx="4608512" cy="4144964"/>
        </p:xfrm>
        <a:graphic>
          <a:graphicData uri="http://schemas.openxmlformats.org/drawingml/2006/table">
            <a:tbl>
              <a:tblPr/>
              <a:tblGrid>
                <a:gridCol w="4608512"/>
              </a:tblGrid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Определение понятий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99"/>
                    </a:solidFill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Оценка тех или иных событий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</a:tr>
              <a:tr h="806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Аспекты события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99"/>
                    </a:solidFill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Аргументация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Доказательства позиции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74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AutoShape 4"/>
          <p:cNvSpPr>
            <a:spLocks noChangeArrowheads="1"/>
          </p:cNvSpPr>
          <p:nvPr/>
        </p:nvSpPr>
        <p:spPr bwMode="auto">
          <a:xfrm>
            <a:off x="323850" y="1"/>
            <a:ext cx="8640763" cy="548679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Дебаты</a:t>
            </a:r>
          </a:p>
        </p:txBody>
      </p:sp>
      <p:graphicFrame>
        <p:nvGraphicFramePr>
          <p:cNvPr id="45114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764636"/>
              </p:ext>
            </p:extLst>
          </p:nvPr>
        </p:nvGraphicFramePr>
        <p:xfrm>
          <a:off x="323851" y="432008"/>
          <a:ext cx="8640762" cy="6309360"/>
        </p:xfrm>
        <a:graphic>
          <a:graphicData uri="http://schemas.openxmlformats.org/drawingml/2006/table">
            <a:tbl>
              <a:tblPr/>
              <a:tblGrid>
                <a:gridCol w="863600"/>
                <a:gridCol w="3960812"/>
                <a:gridCol w="3816350"/>
              </a:tblGrid>
              <a:tr h="747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10 -11 класс.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Предмет-история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10-11 класс.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Предмет-обществознание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104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Опричнина в России.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Опричнина породила Смутное время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Экономические системы.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России рыночная система?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Правление Петра Первого. </a:t>
                      </a: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Петр Первый –великий реформатор России</a:t>
                      </a:r>
                      <a:r>
                        <a:rPr kumimoji="0" lang="ru-RU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Межнациональные отношения.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России нет конфликтов на национальной почве?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Реформы П.А. Столыпина.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Аграрная реформа П.А. Столыпина оказалась неудачной 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Духовная сфера жизни общества.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Как будет  развиваться образование в будущем?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52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EDD1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СССР 1953-1964 годы.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CEDD1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Социальная направленность экономики главный итог хрущевских реформ 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структура общества.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Когда в России появится средний класс?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22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611188" y="333375"/>
            <a:ext cx="8137525" cy="136683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Технология развития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критического мышления</a:t>
            </a:r>
          </a:p>
        </p:txBody>
      </p:sp>
      <p:graphicFrame>
        <p:nvGraphicFramePr>
          <p:cNvPr id="46100" name="Group 20"/>
          <p:cNvGraphicFramePr>
            <a:graphicFrameLocks noGrp="1"/>
          </p:cNvGraphicFramePr>
          <p:nvPr/>
        </p:nvGraphicFramePr>
        <p:xfrm>
          <a:off x="1524000" y="1773238"/>
          <a:ext cx="6096000" cy="4464051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184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Вызов</a:t>
                      </a: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–мотивация ученика.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163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Осмысление</a:t>
                      </a: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-восприятие и усвоение информации учеником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63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Рефлексия </a:t>
                      </a: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–творческая переработка учеником информации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78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395288" y="404813"/>
            <a:ext cx="8497887" cy="1368425"/>
          </a:xfrm>
          <a:prstGeom prst="flowChartMagneticDisk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Технология развития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критического мышления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7124" name="Group 20"/>
          <p:cNvGraphicFramePr>
            <a:graphicFrameLocks noGrp="1"/>
          </p:cNvGraphicFramePr>
          <p:nvPr/>
        </p:nvGraphicFramePr>
        <p:xfrm>
          <a:off x="1524000" y="1844675"/>
          <a:ext cx="6096000" cy="156210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Знаю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Хочу узнать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Узнал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3419475" y="3500438"/>
            <a:ext cx="2376488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кластер</a:t>
            </a:r>
          </a:p>
        </p:txBody>
      </p:sp>
      <p:sp>
        <p:nvSpPr>
          <p:cNvPr id="47126" name="Oval 22"/>
          <p:cNvSpPr>
            <a:spLocks noChangeArrowheads="1"/>
          </p:cNvSpPr>
          <p:nvPr/>
        </p:nvSpPr>
        <p:spPr bwMode="auto">
          <a:xfrm>
            <a:off x="3924300" y="4508500"/>
            <a:ext cx="1584325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Главное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понятие</a:t>
            </a:r>
          </a:p>
        </p:txBody>
      </p:sp>
      <p:sp>
        <p:nvSpPr>
          <p:cNvPr id="47127" name="Oval 23"/>
          <p:cNvSpPr>
            <a:spLocks noChangeArrowheads="1"/>
          </p:cNvSpPr>
          <p:nvPr/>
        </p:nvSpPr>
        <p:spPr bwMode="auto">
          <a:xfrm>
            <a:off x="5867400" y="3716338"/>
            <a:ext cx="1657350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Смысловые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единицы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7128" name="Oval 24"/>
          <p:cNvSpPr>
            <a:spLocks noChangeArrowheads="1"/>
          </p:cNvSpPr>
          <p:nvPr/>
        </p:nvSpPr>
        <p:spPr bwMode="auto">
          <a:xfrm>
            <a:off x="5940425" y="5157788"/>
            <a:ext cx="1584325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Смысловые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единицы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7129" name="Oval 25"/>
          <p:cNvSpPr>
            <a:spLocks noChangeArrowheads="1"/>
          </p:cNvSpPr>
          <p:nvPr/>
        </p:nvSpPr>
        <p:spPr bwMode="auto">
          <a:xfrm>
            <a:off x="1403350" y="3860800"/>
            <a:ext cx="1873250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Смысловые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единицы</a:t>
            </a:r>
          </a:p>
        </p:txBody>
      </p:sp>
      <p:sp>
        <p:nvSpPr>
          <p:cNvPr id="47130" name="Oval 26"/>
          <p:cNvSpPr>
            <a:spLocks noChangeArrowheads="1"/>
          </p:cNvSpPr>
          <p:nvPr/>
        </p:nvSpPr>
        <p:spPr bwMode="auto">
          <a:xfrm>
            <a:off x="1403350" y="5157788"/>
            <a:ext cx="1873250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Смысловые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единицы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cxnSp>
        <p:nvCxnSpPr>
          <p:cNvPr id="47133" name="AutoShape 29"/>
          <p:cNvCxnSpPr>
            <a:cxnSpLocks noChangeShapeType="1"/>
            <a:stCxn id="47126" idx="7"/>
            <a:endCxn id="47127" idx="2"/>
          </p:cNvCxnSpPr>
          <p:nvPr/>
        </p:nvCxnSpPr>
        <p:spPr bwMode="auto">
          <a:xfrm flipV="1">
            <a:off x="5276850" y="4221163"/>
            <a:ext cx="590550" cy="4460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34" name="AutoShape 30"/>
          <p:cNvCxnSpPr>
            <a:cxnSpLocks noChangeShapeType="1"/>
            <a:stCxn id="47126" idx="5"/>
            <a:endCxn id="47128" idx="2"/>
          </p:cNvCxnSpPr>
          <p:nvPr/>
        </p:nvCxnSpPr>
        <p:spPr bwMode="auto">
          <a:xfrm>
            <a:off x="5276850" y="5430838"/>
            <a:ext cx="663575" cy="303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35" name="AutoShape 31"/>
          <p:cNvCxnSpPr>
            <a:cxnSpLocks noChangeShapeType="1"/>
            <a:stCxn id="47126" idx="3"/>
            <a:endCxn id="47130" idx="6"/>
          </p:cNvCxnSpPr>
          <p:nvPr/>
        </p:nvCxnSpPr>
        <p:spPr bwMode="auto">
          <a:xfrm flipH="1">
            <a:off x="3276600" y="5430838"/>
            <a:ext cx="879475" cy="266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36" name="AutoShape 32"/>
          <p:cNvCxnSpPr>
            <a:cxnSpLocks noChangeShapeType="1"/>
            <a:endCxn id="47129" idx="6"/>
          </p:cNvCxnSpPr>
          <p:nvPr/>
        </p:nvCxnSpPr>
        <p:spPr bwMode="auto">
          <a:xfrm flipH="1" flipV="1">
            <a:off x="3276600" y="4365625"/>
            <a:ext cx="661988" cy="517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268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развития критического мышления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599058"/>
              </p:ext>
            </p:extLst>
          </p:nvPr>
        </p:nvGraphicFramePr>
        <p:xfrm>
          <a:off x="457200" y="1412776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048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Информационно-коммуникативные технологии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851192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37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/>
          <p:cNvSpPr>
            <a:spLocks noChangeArrowheads="1"/>
          </p:cNvSpPr>
          <p:nvPr/>
        </p:nvSpPr>
        <p:spPr bwMode="auto">
          <a:xfrm>
            <a:off x="395288" y="404813"/>
            <a:ext cx="8497887" cy="12954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Использование современных образовательных технологий</a:t>
            </a:r>
          </a:p>
        </p:txBody>
      </p:sp>
      <p:sp>
        <p:nvSpPr>
          <p:cNvPr id="4099" name="AutoShape 5"/>
          <p:cNvSpPr>
            <a:spLocks noChangeArrowheads="1"/>
          </p:cNvSpPr>
          <p:nvPr/>
        </p:nvSpPr>
        <p:spPr bwMode="auto">
          <a:xfrm>
            <a:off x="0" y="1700213"/>
            <a:ext cx="2699793" cy="4608512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Обеспечивает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высокую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результативность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образовательного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процесса</a:t>
            </a:r>
          </a:p>
        </p:txBody>
      </p:sp>
      <p:sp>
        <p:nvSpPr>
          <p:cNvPr id="4100" name="AutoShape 6"/>
          <p:cNvSpPr>
            <a:spLocks noChangeArrowheads="1"/>
          </p:cNvSpPr>
          <p:nvPr/>
        </p:nvSpPr>
        <p:spPr bwMode="auto">
          <a:xfrm>
            <a:off x="2699792" y="1773238"/>
            <a:ext cx="1872207" cy="13684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Игровые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технологии</a:t>
            </a:r>
          </a:p>
        </p:txBody>
      </p:sp>
      <p:sp>
        <p:nvSpPr>
          <p:cNvPr id="4101" name="AutoShape 8"/>
          <p:cNvSpPr>
            <a:spLocks noChangeArrowheads="1"/>
          </p:cNvSpPr>
          <p:nvPr/>
        </p:nvSpPr>
        <p:spPr bwMode="auto">
          <a:xfrm>
            <a:off x="4571999" y="1773238"/>
            <a:ext cx="2232247" cy="13684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Информационно-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к</a:t>
            </a:r>
            <a:r>
              <a:rPr lang="ru-RU" dirty="0" smtClean="0">
                <a:solidFill>
                  <a:srgbClr val="000000"/>
                </a:solidFill>
              </a:rPr>
              <a:t>оммуникативные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технологии</a:t>
            </a:r>
          </a:p>
        </p:txBody>
      </p:sp>
      <p:sp>
        <p:nvSpPr>
          <p:cNvPr id="4102" name="AutoShape 9"/>
          <p:cNvSpPr>
            <a:spLocks noChangeArrowheads="1"/>
          </p:cNvSpPr>
          <p:nvPr/>
        </p:nvSpPr>
        <p:spPr bwMode="auto">
          <a:xfrm>
            <a:off x="4572000" y="3141663"/>
            <a:ext cx="2232246" cy="1439862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Групповые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технологии</a:t>
            </a:r>
          </a:p>
        </p:txBody>
      </p:sp>
      <p:sp>
        <p:nvSpPr>
          <p:cNvPr id="4103" name="AutoShape 10"/>
          <p:cNvSpPr>
            <a:spLocks noChangeArrowheads="1"/>
          </p:cNvSpPr>
          <p:nvPr/>
        </p:nvSpPr>
        <p:spPr bwMode="auto">
          <a:xfrm>
            <a:off x="2699792" y="4581525"/>
            <a:ext cx="1872207" cy="17272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Проектная 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</a:rPr>
              <a:t>исследовательская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</a:rPr>
              <a:t>технология</a:t>
            </a:r>
          </a:p>
        </p:txBody>
      </p:sp>
      <p:sp>
        <p:nvSpPr>
          <p:cNvPr id="4104" name="AutoShape 11"/>
          <p:cNvSpPr>
            <a:spLocks noChangeArrowheads="1"/>
          </p:cNvSpPr>
          <p:nvPr/>
        </p:nvSpPr>
        <p:spPr bwMode="auto">
          <a:xfrm>
            <a:off x="6804247" y="1773238"/>
            <a:ext cx="2088927" cy="1368425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000000"/>
                </a:solidFill>
              </a:rPr>
              <a:t>Блочно</a:t>
            </a:r>
            <a:r>
              <a:rPr lang="ru-RU" dirty="0" smtClean="0">
                <a:solidFill>
                  <a:srgbClr val="000000"/>
                </a:solidFill>
              </a:rPr>
              <a:t>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модульная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технология</a:t>
            </a:r>
          </a:p>
        </p:txBody>
      </p:sp>
      <p:sp>
        <p:nvSpPr>
          <p:cNvPr id="4105" name="AutoShape 12"/>
          <p:cNvSpPr>
            <a:spLocks noChangeArrowheads="1"/>
          </p:cNvSpPr>
          <p:nvPr/>
        </p:nvSpPr>
        <p:spPr bwMode="auto">
          <a:xfrm>
            <a:off x="6804247" y="3141663"/>
            <a:ext cx="2088928" cy="1439862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Дебаты</a:t>
            </a:r>
          </a:p>
        </p:txBody>
      </p:sp>
      <p:sp>
        <p:nvSpPr>
          <p:cNvPr id="4106" name="AutoShape 13"/>
          <p:cNvSpPr>
            <a:spLocks noChangeArrowheads="1"/>
          </p:cNvSpPr>
          <p:nvPr/>
        </p:nvSpPr>
        <p:spPr bwMode="auto">
          <a:xfrm>
            <a:off x="4571999" y="4581525"/>
            <a:ext cx="2304122" cy="17272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Развития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критического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мышления</a:t>
            </a:r>
          </a:p>
        </p:txBody>
      </p:sp>
      <p:sp>
        <p:nvSpPr>
          <p:cNvPr id="4107" name="AutoShape 14"/>
          <p:cNvSpPr>
            <a:spLocks noChangeArrowheads="1"/>
          </p:cNvSpPr>
          <p:nvPr/>
        </p:nvSpPr>
        <p:spPr bwMode="auto">
          <a:xfrm>
            <a:off x="6804246" y="4581525"/>
            <a:ext cx="2088928" cy="1727200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Здоровье-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сберегающие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</a:rPr>
              <a:t>технологи</a:t>
            </a:r>
          </a:p>
        </p:txBody>
      </p:sp>
      <p:sp>
        <p:nvSpPr>
          <p:cNvPr id="2" name="Загнутый угол 1"/>
          <p:cNvSpPr/>
          <p:nvPr/>
        </p:nvSpPr>
        <p:spPr bwMode="auto">
          <a:xfrm>
            <a:off x="2699793" y="3141663"/>
            <a:ext cx="1872206" cy="1439862"/>
          </a:xfrm>
          <a:prstGeom prst="foldedCorne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Тестовые технологии</a:t>
            </a:r>
          </a:p>
        </p:txBody>
      </p:sp>
    </p:spTree>
    <p:extLst>
      <p:ext uri="{BB962C8B-B14F-4D97-AF65-F5344CB8AC3E}">
        <p14:creationId xmlns:p14="http://schemas.microsoft.com/office/powerpoint/2010/main" val="401442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251520" y="116632"/>
            <a:ext cx="8784976" cy="1583581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Информационно-коммуникативные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технологии</a:t>
            </a:r>
          </a:p>
        </p:txBody>
      </p:sp>
      <p:graphicFrame>
        <p:nvGraphicFramePr>
          <p:cNvPr id="48589" name="Group 4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316337"/>
              </p:ext>
            </p:extLst>
          </p:nvPr>
        </p:nvGraphicFramePr>
        <p:xfrm>
          <a:off x="250825" y="1717675"/>
          <a:ext cx="8713663" cy="4678304"/>
        </p:xfrm>
        <a:graphic>
          <a:graphicData uri="http://schemas.openxmlformats.org/drawingml/2006/table">
            <a:tbl>
              <a:tblPr/>
              <a:tblGrid>
                <a:gridCol w="936799"/>
                <a:gridCol w="1224254"/>
                <a:gridCol w="2790118"/>
                <a:gridCol w="3762492"/>
              </a:tblGrid>
              <a:tr h="971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Учебный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класс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Электронный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ресурс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Тема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8421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2008-2009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Всеобщая история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«Кирилл и Мефодий»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Средние 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Феодальная раздробленность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 История России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История России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Монголо-татарское иго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 Обществознание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Обществознание . Практикум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Научно-техническая революция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48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2009-2010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 История России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«Кирилл и Мефодий»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Уроки отечественной истории.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 в начале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XX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века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155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Информационно-коммуникативные технологии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272879"/>
              </p:ext>
            </p:extLst>
          </p:nvPr>
        </p:nvGraphicFramePr>
        <p:xfrm>
          <a:off x="457200" y="1752600"/>
          <a:ext cx="8229600" cy="4568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2232248"/>
                <a:gridCol w="2057400"/>
                <a:gridCol w="2057400"/>
              </a:tblGrid>
              <a:tr h="911344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Электронный ресурс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9113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2010-2011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класс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Обществознание. Практикум.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Системное строение общества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9113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2010-2011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8 класс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Обществознание. Практикум.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Духовная сфера жизни общества.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9113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2010-2011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 класс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Обществознание. Практикум.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Мораль. Моральный выбор.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9113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2010-2011</a:t>
                      </a: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7 класс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Обществознание. Практикум.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Добро и зло.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3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215642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71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Проектные и исследовательские технологии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3808" y="1772816"/>
            <a:ext cx="288032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103948" y="2492896"/>
            <a:ext cx="36004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3356992"/>
            <a:ext cx="316835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Самостоятельная деятельность учащихся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3356992"/>
            <a:ext cx="374441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какой-либо проблемы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43808" y="4791980"/>
            <a:ext cx="316835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Практический результат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8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Проектные и исследовательские технологии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0858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87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454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100" b="1" kern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  <a:t/>
            </a:r>
            <a:br>
              <a:rPr lang="ru-RU" sz="3100" b="1" kern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</a:br>
            <a:r>
              <a:rPr lang="ru-RU" sz="3100" b="1" kern="0" dirty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  <a:t/>
            </a:r>
            <a:br>
              <a:rPr lang="ru-RU" sz="3100" b="1" kern="0" dirty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</a:br>
            <a:r>
              <a:rPr lang="ru-RU" sz="3100" b="1" kern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  <a:t>Ежегодная </a:t>
            </a:r>
            <a:r>
              <a:rPr lang="ru-RU" sz="3100" b="1" kern="0" dirty="0">
                <a:ln>
                  <a:noFill/>
                </a:ln>
                <a:solidFill>
                  <a:srgbClr val="000000"/>
                </a:solidFill>
                <a:effectLst/>
                <a:latin typeface="Arial Black"/>
                <a:ea typeface="+mn-ea"/>
                <a:cs typeface="Arial"/>
              </a:rPr>
              <a:t>позитивная динамика среднегодовой оценки учащихся</a:t>
            </a:r>
            <a:r>
              <a:rPr lang="ru-RU" sz="1800" kern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/>
                <a:ea typeface="+mn-ea"/>
                <a:cs typeface="+mn-cs"/>
              </a:rPr>
              <a:t/>
            </a:r>
            <a:br>
              <a:rPr lang="ru-RU" sz="1800" kern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7499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41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336666"/>
                </a:solidFill>
              </a:rPr>
              <a:t>Ежегодная позитивная динамика качества знаний учащихся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22974"/>
              </p:ext>
            </p:extLst>
          </p:nvPr>
        </p:nvGraphicFramePr>
        <p:xfrm>
          <a:off x="762000" y="1905000"/>
          <a:ext cx="7696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474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Результаты ЕГЭ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7913688" cy="4260304"/>
          </a:xfrm>
        </p:spPr>
        <p:txBody>
          <a:bodyPr/>
          <a:lstStyle/>
          <a:p>
            <a:pPr algn="ctr"/>
            <a:r>
              <a:rPr lang="ru-RU" sz="1600" b="1" dirty="0" smtClean="0"/>
              <a:t>Предметы: история, обществознание</a:t>
            </a:r>
            <a:endParaRPr lang="ru-RU" sz="1600" b="1" dirty="0"/>
          </a:p>
        </p:txBody>
      </p:sp>
      <p:graphicFrame>
        <p:nvGraphicFramePr>
          <p:cNvPr id="60420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395288" y="2852738"/>
          <a:ext cx="8569325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Диаграмма" r:id="rId3" imgW="6858118" imgH="2914743" progId="MSGraph.Chart.8">
                  <p:embed followColorScheme="full"/>
                </p:oleObj>
              </mc:Choice>
              <mc:Fallback>
                <p:oleObj name="Диаграмма" r:id="rId3" imgW="6858118" imgH="2914743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852738"/>
                        <a:ext cx="8569325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756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</a:rPr>
              <a:t>Результаты применения проектных и исследовательских технологий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9778678"/>
              </p:ext>
            </p:extLst>
          </p:nvPr>
        </p:nvGraphicFramePr>
        <p:xfrm>
          <a:off x="467546" y="1520162"/>
          <a:ext cx="8424933" cy="5077189"/>
        </p:xfrm>
        <a:graphic>
          <a:graphicData uri="http://schemas.openxmlformats.org/drawingml/2006/table">
            <a:tbl>
              <a:tblPr/>
              <a:tblGrid>
                <a:gridCol w="1080118"/>
                <a:gridCol w="2232248"/>
                <a:gridCol w="1944216"/>
                <a:gridCol w="3168351"/>
              </a:tblGrid>
              <a:tr h="640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годы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Муниципальный этап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Зональный этап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Краевой этап</a:t>
                      </a:r>
                      <a:endParaRPr lang="ru-RU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2008-2009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Некрасова Лидия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место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Головко Анна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место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место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Некрасова Лидия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  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  <a:endParaRPr lang="ru-RU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победитель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2009-2010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место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5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2010-2011 год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Мусиенко Екатерина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место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Мусиенко Екатерина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1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2011-2012 </a:t>
                      </a: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Яценко Арина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ризер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Орлова Ольга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Победитель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Яценко Арина </a:t>
                      </a:r>
                      <a:endParaRPr lang="ru-RU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призер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329" marR="63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89100" y="1520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866992"/>
              </p:ext>
            </p:extLst>
          </p:nvPr>
        </p:nvGraphicFramePr>
        <p:xfrm>
          <a:off x="7523018" y="1520825"/>
          <a:ext cx="1440873" cy="5157066"/>
        </p:xfrm>
        <a:graphic>
          <a:graphicData uri="http://schemas.openxmlformats.org/drawingml/2006/table">
            <a:tbl>
              <a:tblPr/>
              <a:tblGrid>
                <a:gridCol w="1440873"/>
              </a:tblGrid>
              <a:tr h="5157066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Всероссийский этап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Орлова Ольга- 3 место</a:t>
                      </a:r>
                    </a:p>
                    <a:p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Власенко</a:t>
                      </a:r>
                      <a:r>
                        <a:rPr lang="ru-RU" b="1" u="sng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Ирина-1 место</a:t>
                      </a:r>
                      <a:endParaRPr lang="ru-RU" b="1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7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Rectangle 10"/>
          <p:cNvSpPr>
            <a:spLocks noGrp="1" noChangeArrowheads="1"/>
          </p:cNvSpPr>
          <p:nvPr>
            <p:ph type="title"/>
          </p:nvPr>
        </p:nvSpPr>
        <p:spPr>
          <a:solidFill>
            <a:srgbClr val="CC3300"/>
          </a:solidFill>
        </p:spPr>
        <p:txBody>
          <a:bodyPr/>
          <a:lstStyle/>
          <a:p>
            <a:pPr algn="ctr"/>
            <a:r>
              <a:rPr lang="ru-RU" sz="2900"/>
              <a:t>Индивидуально-ориентированные технологии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idx="1"/>
          </p:nvPr>
        </p:nvSpPr>
        <p:spPr>
          <a:xfrm>
            <a:off x="685800" y="1773238"/>
            <a:ext cx="8134350" cy="48244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3635375" y="3644900"/>
            <a:ext cx="2303463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Личность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ребенка</a:t>
            </a:r>
          </a:p>
        </p:txBody>
      </p:sp>
      <p:sp>
        <p:nvSpPr>
          <p:cNvPr id="7181" name="AutoShape 13" descr="Розовая тисненая бумага"/>
          <p:cNvSpPr>
            <a:spLocks noChangeArrowheads="1"/>
          </p:cNvSpPr>
          <p:nvPr/>
        </p:nvSpPr>
        <p:spPr bwMode="auto">
          <a:xfrm>
            <a:off x="6227763" y="2708275"/>
            <a:ext cx="2089150" cy="936625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Цель- развитие  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совершенствование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личности ребенка</a:t>
            </a:r>
          </a:p>
        </p:txBody>
      </p:sp>
      <p:sp>
        <p:nvSpPr>
          <p:cNvPr id="7182" name="AutoShape 14" descr="Розовая тисненая бумага"/>
          <p:cNvSpPr>
            <a:spLocks noChangeArrowheads="1"/>
          </p:cNvSpPr>
          <p:nvPr/>
        </p:nvSpPr>
        <p:spPr bwMode="auto">
          <a:xfrm>
            <a:off x="6227763" y="4005263"/>
            <a:ext cx="2089150" cy="1008062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Создание условий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для развития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личности ребенка</a:t>
            </a:r>
          </a:p>
        </p:txBody>
      </p:sp>
      <p:sp>
        <p:nvSpPr>
          <p:cNvPr id="7183" name="AutoShape 15" descr="Розовая тисненая бумага"/>
          <p:cNvSpPr>
            <a:spLocks noChangeArrowheads="1"/>
          </p:cNvSpPr>
          <p:nvPr/>
        </p:nvSpPr>
        <p:spPr bwMode="auto">
          <a:xfrm flipH="1" flipV="1">
            <a:off x="6227763" y="5300663"/>
            <a:ext cx="2160587" cy="1079500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Партнерство 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сотрудничество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учителя и ученика</a:t>
            </a:r>
          </a:p>
        </p:txBody>
      </p:sp>
      <p:sp>
        <p:nvSpPr>
          <p:cNvPr id="7184" name="AutoShape 16" descr="Розовая тисненая бумага"/>
          <p:cNvSpPr>
            <a:spLocks noChangeArrowheads="1"/>
          </p:cNvSpPr>
          <p:nvPr/>
        </p:nvSpPr>
        <p:spPr bwMode="auto">
          <a:xfrm>
            <a:off x="3419475" y="5373688"/>
            <a:ext cx="2447925" cy="1008062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Развитие природного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потенциала  ребенка</a:t>
            </a:r>
          </a:p>
        </p:txBody>
      </p:sp>
      <p:sp>
        <p:nvSpPr>
          <p:cNvPr id="7185" name="AutoShape 17" descr="Розовая тисненая бумага"/>
          <p:cNvSpPr>
            <a:spLocks noChangeArrowheads="1"/>
          </p:cNvSpPr>
          <p:nvPr/>
        </p:nvSpPr>
        <p:spPr bwMode="auto">
          <a:xfrm>
            <a:off x="3419475" y="1844675"/>
            <a:ext cx="2520950" cy="100806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336666"/>
                </a:solidFill>
                <a:latin typeface="Times New Roman" pitchFamily="18" charset="0"/>
              </a:rPr>
              <a:t>Работа ребенка от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336666"/>
                </a:solidFill>
                <a:latin typeface="Times New Roman" pitchFamily="18" charset="0"/>
              </a:rPr>
              <a:t>внутреннего побуждения</a:t>
            </a:r>
          </a:p>
        </p:txBody>
      </p:sp>
      <p:sp>
        <p:nvSpPr>
          <p:cNvPr id="7186" name="AutoShape 18" descr="Розовая тисненая бумага"/>
          <p:cNvSpPr>
            <a:spLocks noChangeArrowheads="1"/>
          </p:cNvSpPr>
          <p:nvPr/>
        </p:nvSpPr>
        <p:spPr bwMode="auto">
          <a:xfrm>
            <a:off x="755650" y="2708275"/>
            <a:ext cx="2447925" cy="1008063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Ученик-субъект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образовательного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процесса</a:t>
            </a:r>
          </a:p>
        </p:txBody>
      </p:sp>
      <p:sp>
        <p:nvSpPr>
          <p:cNvPr id="7187" name="AutoShape 19" descr="Розовая тисненая бумага"/>
          <p:cNvSpPr>
            <a:spLocks noChangeArrowheads="1"/>
          </p:cNvSpPr>
          <p:nvPr/>
        </p:nvSpPr>
        <p:spPr bwMode="auto">
          <a:xfrm>
            <a:off x="755650" y="4076700"/>
            <a:ext cx="2520950" cy="936625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Уважение к личности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ребенка</a:t>
            </a:r>
          </a:p>
        </p:txBody>
      </p:sp>
      <p:sp>
        <p:nvSpPr>
          <p:cNvPr id="7188" name="AutoShape 20" descr="Розовая тисненая бумага"/>
          <p:cNvSpPr>
            <a:spLocks noChangeArrowheads="1"/>
          </p:cNvSpPr>
          <p:nvPr/>
        </p:nvSpPr>
        <p:spPr bwMode="auto">
          <a:xfrm>
            <a:off x="684213" y="5373688"/>
            <a:ext cx="2446337" cy="1079500"/>
          </a:xfrm>
          <a:prstGeom prst="roundRect">
            <a:avLst>
              <a:gd name="adj" fmla="val 1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Вера в творческие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силы ребенка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4356100" y="4508500"/>
            <a:ext cx="792163" cy="792163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4427538" y="2852738"/>
            <a:ext cx="719137" cy="792162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33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Нашивка 5"/>
          <p:cNvSpPr>
            <a:spLocks noChangeArrowheads="1"/>
          </p:cNvSpPr>
          <p:nvPr/>
        </p:nvSpPr>
        <p:spPr bwMode="auto">
          <a:xfrm>
            <a:off x="0" y="1772816"/>
            <a:ext cx="5029200" cy="1512168"/>
          </a:xfrm>
          <a:prstGeom prst="chevron">
            <a:avLst>
              <a:gd name="adj" fmla="val 49995"/>
            </a:avLst>
          </a:prstGeom>
          <a:solidFill>
            <a:srgbClr val="FEFE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Возрастные особенности учащихся</a:t>
            </a:r>
          </a:p>
        </p:txBody>
      </p:sp>
      <p:sp>
        <p:nvSpPr>
          <p:cNvPr id="7173" name="Нашивка 6"/>
          <p:cNvSpPr>
            <a:spLocks noChangeArrowheads="1"/>
          </p:cNvSpPr>
          <p:nvPr/>
        </p:nvSpPr>
        <p:spPr bwMode="auto">
          <a:xfrm>
            <a:off x="3347864" y="4648200"/>
            <a:ext cx="5796136" cy="2209800"/>
          </a:xfrm>
          <a:prstGeom prst="chevron">
            <a:avLst>
              <a:gd name="adj" fmla="val 48272"/>
            </a:avLst>
          </a:prstGeom>
          <a:solidFill>
            <a:schemeClr val="folHlink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solidFill>
                  <a:srgbClr val="000000"/>
                </a:solidFill>
                <a:latin typeface="Times New Roman" pitchFamily="18" charset="0"/>
              </a:rPr>
              <a:t>Высокая результативность образовательного процесса</a:t>
            </a:r>
          </a:p>
        </p:txBody>
      </p:sp>
      <p:sp>
        <p:nvSpPr>
          <p:cNvPr id="7174" name="Нашивка 7"/>
          <p:cNvSpPr>
            <a:spLocks noChangeArrowheads="1"/>
          </p:cNvSpPr>
          <p:nvPr/>
        </p:nvSpPr>
        <p:spPr bwMode="auto">
          <a:xfrm>
            <a:off x="0" y="4648200"/>
            <a:ext cx="4559036" cy="2209800"/>
          </a:xfrm>
          <a:prstGeom prst="chevron">
            <a:avLst>
              <a:gd name="adj" fmla="val 50001"/>
            </a:avLst>
          </a:prstGeom>
          <a:solidFill>
            <a:srgbClr val="FEFE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Степень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п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одготовки  учащихся к занятию</a:t>
            </a:r>
          </a:p>
        </p:txBody>
      </p:sp>
      <p:sp>
        <p:nvSpPr>
          <p:cNvPr id="7175" name="Нашивка 8"/>
          <p:cNvSpPr>
            <a:spLocks noChangeArrowheads="1"/>
          </p:cNvSpPr>
          <p:nvPr/>
        </p:nvSpPr>
        <p:spPr bwMode="auto">
          <a:xfrm>
            <a:off x="4211960" y="1772816"/>
            <a:ext cx="4932040" cy="1512168"/>
          </a:xfrm>
          <a:prstGeom prst="chevron">
            <a:avLst>
              <a:gd name="adj" fmla="val 49999"/>
            </a:avLst>
          </a:prstGeom>
          <a:solidFill>
            <a:schemeClr val="folHlink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Базовые знания учащихся</a:t>
            </a:r>
          </a:p>
        </p:txBody>
      </p:sp>
      <p:sp>
        <p:nvSpPr>
          <p:cNvPr id="7176" name="Нашивка 9"/>
          <p:cNvSpPr>
            <a:spLocks noChangeArrowheads="1"/>
          </p:cNvSpPr>
          <p:nvPr/>
        </p:nvSpPr>
        <p:spPr bwMode="auto">
          <a:xfrm>
            <a:off x="0" y="3284984"/>
            <a:ext cx="4932040" cy="1363216"/>
          </a:xfrm>
          <a:prstGeom prst="chevron">
            <a:avLst>
              <a:gd name="adj" fmla="val 50000"/>
            </a:avLst>
          </a:prstGeom>
          <a:solidFill>
            <a:schemeClr val="folHlink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Качество знаний учащихся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177" name="Нашивка 10"/>
          <p:cNvSpPr>
            <a:spLocks noChangeArrowheads="1"/>
          </p:cNvSpPr>
          <p:nvPr/>
        </p:nvSpPr>
        <p:spPr bwMode="auto">
          <a:xfrm>
            <a:off x="4024745" y="3284984"/>
            <a:ext cx="5181600" cy="1363216"/>
          </a:xfrm>
          <a:prstGeom prst="chevron">
            <a:avLst>
              <a:gd name="adj" fmla="val 49996"/>
            </a:avLst>
          </a:prstGeom>
          <a:solidFill>
            <a:srgbClr val="FEFE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Специфика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предмета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</a:rPr>
              <a:t>ц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ели и задачи урока, </a:t>
            </a:r>
          </a:p>
        </p:txBody>
      </p:sp>
      <p:sp>
        <p:nvSpPr>
          <p:cNvPr id="7178" name="Прямоугольник 11"/>
          <p:cNvSpPr>
            <a:spLocks noChangeArrowheads="1"/>
          </p:cNvSpPr>
          <p:nvPr/>
        </p:nvSpPr>
        <p:spPr bwMode="auto">
          <a:xfrm>
            <a:off x="250825" y="152401"/>
            <a:ext cx="8713788" cy="900336"/>
          </a:xfrm>
          <a:prstGeom prst="rect">
            <a:avLst/>
          </a:prstGeom>
          <a:solidFill>
            <a:srgbClr val="F692E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Целесообразность использование современных образовательных технологий </a:t>
            </a:r>
            <a:endParaRPr lang="ru-RU" sz="2400" dirty="0" smtClean="0">
              <a:solidFill>
                <a:srgbClr val="ACC1E8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62692" y="1052737"/>
            <a:ext cx="6192688" cy="7200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Зависит от следующих факторов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0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98513" y="571500"/>
            <a:ext cx="7624762" cy="1081088"/>
          </a:xfrm>
          <a:solidFill>
            <a:srgbClr val="666699"/>
          </a:solidFill>
        </p:spPr>
        <p:txBody>
          <a:bodyPr/>
          <a:lstStyle/>
          <a:p>
            <a:pPr algn="ctr"/>
            <a:r>
              <a:rPr lang="ru-RU" dirty="0">
                <a:latin typeface="Palace Script MT" pitchFamily="66" charset="0"/>
              </a:rPr>
              <a:t>Игровые технологии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57338"/>
            <a:ext cx="7772400" cy="5040312"/>
          </a:xfrm>
        </p:spPr>
        <p:txBody>
          <a:bodyPr/>
          <a:lstStyle/>
          <a:p>
            <a:endParaRPr lang="ru-RU"/>
          </a:p>
        </p:txBody>
      </p:sp>
      <p:sp>
        <p:nvSpPr>
          <p:cNvPr id="12292" name="AutoShape 4" descr="Водяные капли"/>
          <p:cNvSpPr>
            <a:spLocks noChangeArrowheads="1"/>
          </p:cNvSpPr>
          <p:nvPr/>
        </p:nvSpPr>
        <p:spPr bwMode="auto">
          <a:xfrm>
            <a:off x="755576" y="1989138"/>
            <a:ext cx="3529087" cy="4608214"/>
          </a:xfrm>
          <a:prstGeom prst="rightArrowCallout">
            <a:avLst>
              <a:gd name="adj1" fmla="val 35968"/>
              <a:gd name="adj2" fmla="val 35968"/>
              <a:gd name="adj3" fmla="val 16667"/>
              <a:gd name="adj4" fmla="val 66667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i="1" dirty="0" smtClean="0">
                <a:solidFill>
                  <a:srgbClr val="000000"/>
                </a:solidFill>
                <a:latin typeface="Times New Roman" pitchFamily="18" charset="0"/>
              </a:rPr>
              <a:t>Игра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293" name="AutoShape 5" descr="Песок"/>
          <p:cNvSpPr>
            <a:spLocks noChangeArrowheads="1"/>
          </p:cNvSpPr>
          <p:nvPr/>
        </p:nvSpPr>
        <p:spPr bwMode="auto">
          <a:xfrm>
            <a:off x="4500563" y="2133600"/>
            <a:ext cx="3816350" cy="1150938"/>
          </a:xfrm>
          <a:prstGeom prst="flowChartMagneticTap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</a:rPr>
              <a:t>Средство общения</a:t>
            </a:r>
          </a:p>
        </p:txBody>
      </p:sp>
      <p:sp>
        <p:nvSpPr>
          <p:cNvPr id="12294" name="AutoShape 6" descr="Песок"/>
          <p:cNvSpPr>
            <a:spLocks noChangeArrowheads="1"/>
          </p:cNvSpPr>
          <p:nvPr/>
        </p:nvSpPr>
        <p:spPr bwMode="auto">
          <a:xfrm>
            <a:off x="4643438" y="3644900"/>
            <a:ext cx="3816350" cy="1296988"/>
          </a:xfrm>
          <a:prstGeom prst="flowChartMagneticTap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</a:rPr>
              <a:t>Средство обучения</a:t>
            </a:r>
          </a:p>
        </p:txBody>
      </p:sp>
      <p:sp>
        <p:nvSpPr>
          <p:cNvPr id="12295" name="AutoShape 7" descr="Песок"/>
          <p:cNvSpPr>
            <a:spLocks noChangeArrowheads="1"/>
          </p:cNvSpPr>
          <p:nvPr/>
        </p:nvSpPr>
        <p:spPr bwMode="auto">
          <a:xfrm>
            <a:off x="4572000" y="5229225"/>
            <a:ext cx="3960813" cy="1152525"/>
          </a:xfrm>
          <a:prstGeom prst="flowChartMagneticTap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</a:rPr>
              <a:t>Средство накопления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</a:rPr>
              <a:t>жизненного опыта</a:t>
            </a:r>
          </a:p>
        </p:txBody>
      </p:sp>
    </p:spTree>
    <p:extLst>
      <p:ext uri="{BB962C8B-B14F-4D97-AF65-F5344CB8AC3E}">
        <p14:creationId xmlns:p14="http://schemas.microsoft.com/office/powerpoint/2010/main" val="379081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Игровые 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1.Нравятся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всем учащимся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. Обычно не требует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большой подготовки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3.Быстрый результат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4. </a:t>
            </a: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Расширяет и углубляет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знания учащихся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5.Повышает </a:t>
            </a: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мотивацию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к </a:t>
            </a: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изучении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предмета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6.Формирует коммуникативные </a:t>
            </a:r>
            <a:r>
              <a:rPr lang="ru-RU" sz="3200" kern="1200" dirty="0">
                <a:solidFill>
                  <a:srgbClr val="000000"/>
                </a:solidFill>
                <a:latin typeface="Times New Roman" pitchFamily="18" charset="0"/>
              </a:rPr>
              <a:t>и </a:t>
            </a:r>
            <a:r>
              <a:rPr lang="ru-RU" sz="3200" kern="1200" dirty="0" smtClean="0">
                <a:solidFill>
                  <a:srgbClr val="000000"/>
                </a:solidFill>
                <a:latin typeface="Times New Roman" pitchFamily="18" charset="0"/>
              </a:rPr>
              <a:t>информационные  компетентности  учащихся</a:t>
            </a:r>
            <a:endParaRPr lang="ru-RU" sz="3200" kern="12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7615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663575"/>
          </a:xfrm>
        </p:spPr>
        <p:txBody>
          <a:bodyPr/>
          <a:lstStyle/>
          <a:p>
            <a:pPr algn="ctr"/>
            <a:r>
              <a:rPr lang="ru-RU" sz="2900"/>
              <a:t>Игровые технологии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idx="1"/>
          </p:nvPr>
        </p:nvSpPr>
        <p:spPr>
          <a:xfrm>
            <a:off x="685800" y="1412875"/>
            <a:ext cx="7772400" cy="5184775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339975" y="1412875"/>
            <a:ext cx="4392613" cy="1008063"/>
          </a:xfrm>
          <a:prstGeom prst="downArrowCallout">
            <a:avLst>
              <a:gd name="adj1" fmla="val 108937"/>
              <a:gd name="adj2" fmla="val 108937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использование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468313" y="2565400"/>
            <a:ext cx="3024187" cy="1943100"/>
          </a:xfrm>
          <a:prstGeom prst="bevel">
            <a:avLst>
              <a:gd name="adj" fmla="val 12500"/>
            </a:avLst>
          </a:prstGeom>
          <a:ln>
            <a:solidFill>
              <a:schemeClr val="bg2"/>
            </a:solidFill>
            <a:headEnd/>
            <a:tailEnd/>
          </a:ln>
          <a:effectLst/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В качестве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самостоятельной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технологии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для освоения понятия,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темы, раздела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5508104" y="2565400"/>
            <a:ext cx="2952328" cy="1943100"/>
          </a:xfrm>
          <a:prstGeom prst="bevel">
            <a:avLst>
              <a:gd name="adj" fmla="val 12500"/>
            </a:avLst>
          </a:prstGeom>
          <a:ln>
            <a:solidFill>
              <a:schemeClr val="bg2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Как элемент более общей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 технологии</a:t>
            </a: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2627313" y="4797425"/>
            <a:ext cx="4032250" cy="2060575"/>
          </a:xfrm>
          <a:prstGeom prst="bevel">
            <a:avLst>
              <a:gd name="adj" fmla="val 12500"/>
            </a:avLst>
          </a:prstGeom>
          <a:ln>
            <a:solidFill>
              <a:schemeClr val="bg2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В качестве урока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Arial" charset="0"/>
              </a:rPr>
              <a:t>или его части</a:t>
            </a:r>
          </a:p>
        </p:txBody>
      </p:sp>
    </p:spTree>
    <p:extLst>
      <p:ext uri="{BB962C8B-B14F-4D97-AF65-F5344CB8AC3E}">
        <p14:creationId xmlns:p14="http://schemas.microsoft.com/office/powerpoint/2010/main" val="393582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755650" y="260350"/>
            <a:ext cx="8208963" cy="15113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prstClr val="black"/>
                </a:solidFill>
                <a:latin typeface="Arial" charset="0"/>
                <a:cs typeface="Arial" charset="0"/>
              </a:rPr>
              <a:t>Игры</a:t>
            </a:r>
          </a:p>
        </p:txBody>
      </p:sp>
      <p:graphicFrame>
        <p:nvGraphicFramePr>
          <p:cNvPr id="31815" name="Group 71"/>
          <p:cNvGraphicFramePr>
            <a:graphicFrameLocks noGrp="1"/>
          </p:cNvGraphicFramePr>
          <p:nvPr/>
        </p:nvGraphicFramePr>
        <p:xfrm>
          <a:off x="611188" y="1773238"/>
          <a:ext cx="8281987" cy="4352544"/>
        </p:xfrm>
        <a:graphic>
          <a:graphicData uri="http://schemas.openxmlformats.org/drawingml/2006/table">
            <a:tbl>
              <a:tblPr/>
              <a:tblGrid>
                <a:gridCol w="1279525"/>
                <a:gridCol w="4241800"/>
                <a:gridCol w="2760662"/>
              </a:tblGrid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Название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Викторина «Мир древних государств»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Обобщение и расширение знаний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Познавательная игра «Люди и события средневековья»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Обобщить знания учащихся  и заинтересовать изучением доп. литературы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Познавательная игра «Семь ступеней в прошлое»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Расширение знаний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Викторина «из истории Российских наград»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Обобщение знаний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40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827088" y="549275"/>
            <a:ext cx="7705725" cy="1223963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prstClr val="black"/>
                </a:solidFill>
                <a:latin typeface="Arial" charset="0"/>
                <a:cs typeface="Arial" charset="0"/>
              </a:rPr>
              <a:t>Игры</a:t>
            </a:r>
          </a:p>
        </p:txBody>
      </p:sp>
      <p:graphicFrame>
        <p:nvGraphicFramePr>
          <p:cNvPr id="34911" name="Group 95"/>
          <p:cNvGraphicFramePr>
            <a:graphicFrameLocks noGrp="1"/>
          </p:cNvGraphicFramePr>
          <p:nvPr/>
        </p:nvGraphicFramePr>
        <p:xfrm>
          <a:off x="431800" y="1700213"/>
          <a:ext cx="8461375" cy="4161790"/>
        </p:xfrm>
        <a:graphic>
          <a:graphicData uri="http://schemas.openxmlformats.org/drawingml/2006/table">
            <a:tbl>
              <a:tblPr/>
              <a:tblGrid>
                <a:gridCol w="1306513"/>
                <a:gridCol w="4333875"/>
                <a:gridCol w="282098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Название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Интеллектуальная игра «Впервые в истории»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Вовлечение учащихся в творческую деятельность  по предмету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 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Деловая игра «Государство»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Повторить полученные знания по праву. Продолжить формирование законодательных умений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Этапная игра «Живое право»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Расширение  правовых знаний учащихся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86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Воздушный поток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424</TotalTime>
  <Words>926</Words>
  <Application>Microsoft Office PowerPoint</Application>
  <PresentationFormat>Экран (4:3)</PresentationFormat>
  <Paragraphs>354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4" baseType="lpstr">
      <vt:lpstr>Воздушный поток</vt:lpstr>
      <vt:lpstr>3_Аптека</vt:lpstr>
      <vt:lpstr>4_Аптека</vt:lpstr>
      <vt:lpstr>Апекс</vt:lpstr>
      <vt:lpstr>2_Аптека</vt:lpstr>
      <vt:lpstr>1_Воздушный поток</vt:lpstr>
      <vt:lpstr>5_Аптека</vt:lpstr>
      <vt:lpstr>6_Аптека</vt:lpstr>
      <vt:lpstr>3_Студия</vt:lpstr>
      <vt:lpstr>6_Студия</vt:lpstr>
      <vt:lpstr>9_Студия</vt:lpstr>
      <vt:lpstr>Аптека</vt:lpstr>
      <vt:lpstr>Техническая</vt:lpstr>
      <vt:lpstr>Decatur</vt:lpstr>
      <vt:lpstr>Официальная</vt:lpstr>
      <vt:lpstr>Диаграмма</vt:lpstr>
      <vt:lpstr>«Обеспечение высокого качества организации образовательного процесса на основе эффективного использования современных образовательных технологий, в том числе информационных  технологий»</vt:lpstr>
      <vt:lpstr>Презентация PowerPoint</vt:lpstr>
      <vt:lpstr>Индивидуально-ориентированные технологии</vt:lpstr>
      <vt:lpstr>Презентация PowerPoint</vt:lpstr>
      <vt:lpstr>Игровые технологии</vt:lpstr>
      <vt:lpstr>Игровые  технологии</vt:lpstr>
      <vt:lpstr>Игровые технологии</vt:lpstr>
      <vt:lpstr>Презентация PowerPoint</vt:lpstr>
      <vt:lpstr>Презентация PowerPoint</vt:lpstr>
      <vt:lpstr>Групповые ТЕХНОЛОГИИ</vt:lpstr>
      <vt:lpstr>Презентация PowerPoint</vt:lpstr>
      <vt:lpstr>Модульные технологии</vt:lpstr>
      <vt:lpstr>Модульные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развития критического мышления</vt:lpstr>
      <vt:lpstr>Информационно-коммуникативные технологии</vt:lpstr>
      <vt:lpstr>Презентация PowerPoint</vt:lpstr>
      <vt:lpstr>Информационно-коммуникативные технологии</vt:lpstr>
      <vt:lpstr>Здоровьесберегающие технологии</vt:lpstr>
      <vt:lpstr>Проектные и исследовательские технологии</vt:lpstr>
      <vt:lpstr>Проектные и исследовательские технологии</vt:lpstr>
      <vt:lpstr>  Ежегодная позитивная динамика среднегодовой оценки учащихся </vt:lpstr>
      <vt:lpstr>Ежегодная позитивная динамика качества знаний учащихся</vt:lpstr>
      <vt:lpstr>Результаты ЕГЭ</vt:lpstr>
      <vt:lpstr>Результаты применения проектных и исследовательских технологий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 опыта учителя С.И. Мастеровой</dc:title>
  <dc:creator>1</dc:creator>
  <cp:lastModifiedBy>1</cp:lastModifiedBy>
  <cp:revision>49</cp:revision>
  <dcterms:created xsi:type="dcterms:W3CDTF">2012-04-20T07:44:55Z</dcterms:created>
  <dcterms:modified xsi:type="dcterms:W3CDTF">2012-07-23T18:22:47Z</dcterms:modified>
</cp:coreProperties>
</file>