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1" r:id="rId13"/>
    <p:sldId id="267" r:id="rId14"/>
    <p:sldId id="268" r:id="rId15"/>
    <p:sldId id="270" r:id="rId16"/>
    <p:sldId id="271" r:id="rId17"/>
    <p:sldId id="272" r:id="rId18"/>
    <p:sldId id="282" r:id="rId19"/>
    <p:sldId id="273" r:id="rId20"/>
    <p:sldId id="283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5F919-8397-48E7-8805-A41AEC182F75}" type="datetimeFigureOut">
              <a:rPr lang="ru-RU" smtClean="0"/>
              <a:pPr/>
              <a:t>23.01.2012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0963E-9E9B-4F53-BD41-7C5C76ABAD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8.jpeg"/><Relationship Id="rId7" Type="http://schemas.openxmlformats.org/officeDocument/2006/relationships/image" Target="../media/image4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76056" y="1628800"/>
            <a:ext cx="31865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Проект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«Моя семья»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3356992"/>
            <a:ext cx="3024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</a:rPr>
              <a:t>Синозорцева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В.В.,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</a:rPr>
              <a:t>Ахмедьянова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Д.П.,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воспитатели МБДОУ «Детский сад №85»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г.Стерлитамак , республики Башкортостан</a:t>
            </a:r>
            <a:endParaRPr lang="ru-RU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Лена\attachments_23-01-2012_18-01-10\Фото15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476672"/>
            <a:ext cx="3942438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Лена\attachments_23-01-2012_18-01-10\Фото15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476672"/>
            <a:ext cx="3942438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259632" y="5877272"/>
            <a:ext cx="7012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Рассматривание семейных альбомов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Лена\attachments_23-01-2012_18-01-10\Фото14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88640"/>
            <a:ext cx="4224469" cy="3168352"/>
          </a:xfrm>
          <a:prstGeom prst="cloud">
            <a:avLst/>
          </a:prstGeom>
          <a:noFill/>
        </p:spPr>
      </p:pic>
      <p:pic>
        <p:nvPicPr>
          <p:cNvPr id="5123" name="Picture 3" descr="C:\Лена\attachments_23-01-2012_18-01-10\Фото14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356992"/>
            <a:ext cx="4392488" cy="3294366"/>
          </a:xfrm>
          <a:prstGeom prst="cloud">
            <a:avLst/>
          </a:prstGeom>
          <a:noFill/>
        </p:spPr>
      </p:pic>
      <p:pic>
        <p:nvPicPr>
          <p:cNvPr id="5124" name="Picture 4" descr="C:\Лена\attachments_23-01-2012_18-01-10\Фото151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556792"/>
            <a:ext cx="4176464" cy="3132348"/>
          </a:xfrm>
          <a:prstGeom prst="cloud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188640"/>
            <a:ext cx="2138813" cy="1297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860032" y="4869160"/>
            <a:ext cx="42600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Сюжетно-ролевые игры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«Семья»,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«Дочки-матери»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Лена\attachments_23-01-2012_18-01-10\Фото15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84651"/>
            <a:ext cx="4680520" cy="6240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" descr="C:\Лена\as579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620688"/>
            <a:ext cx="1872208" cy="19096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08104" y="3356992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Изготовление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подарков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для родителей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Лена\attachments_21-01-2012_20-10-31\Фото14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404664"/>
            <a:ext cx="7200800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5" name="Picture 3" descr="C:\Лена\4.gif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8344" y="116632"/>
            <a:ext cx="1368152" cy="149736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5949280"/>
            <a:ext cx="82922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Выставка рисунков «Моя мама – самая лучшая!»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Лена\attachments_21-01-2012_20-10-31\Фото11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60648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6021288"/>
            <a:ext cx="8496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</a:t>
            </a:r>
            <a:r>
              <a:rPr lang="ru-RU" sz="3200" b="1" dirty="0" smtClean="0">
                <a:solidFill>
                  <a:srgbClr val="002060"/>
                </a:solidFill>
              </a:rPr>
              <a:t>Занятие «Моё генеалогическое древо»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116632"/>
            <a:ext cx="2957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Родители – дети»</a:t>
            </a:r>
            <a:endParaRPr lang="ru-RU" sz="28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5602" name="Picture 2" descr="C:\Лена\attachments_21-01-2012_20-10-31\Фото11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764704"/>
            <a:ext cx="7200800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616530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Заполнение альбома «Я и моя семья»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Лена\attachments_21-01-2012_20-10-31\Фото14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404664"/>
            <a:ext cx="3499647" cy="33935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7" name="Picture 3" descr="C:\Лена\attachments_21-01-2012_20-10-31\Фото14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548680"/>
            <a:ext cx="4717061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292080" y="3933056"/>
            <a:ext cx="3851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Оформление альбома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«Мой папа –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</a:rPr>
              <a:t>ащитник»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post-46090-1235986808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7308304" y="5301208"/>
            <a:ext cx="1525278" cy="1405331"/>
          </a:xfrm>
          <a:prstGeom prst="rect">
            <a:avLst/>
          </a:prstGeom>
        </p:spPr>
      </p:pic>
      <p:pic>
        <p:nvPicPr>
          <p:cNvPr id="6" name="Рисунок 5" descr="388cab07913bt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5292080" y="4581128"/>
            <a:ext cx="983891" cy="206048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Лена\attachments_21-01-2012_20-10-31\Фото10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76672"/>
            <a:ext cx="7620000" cy="5642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6093296"/>
            <a:ext cx="6644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Участие в выставке «Дары осени»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Лена\attachments_23-01-2012_18-01-10\Фото15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404664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6093296"/>
            <a:ext cx="7915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Участие в выставке «Весёлая матрёшка»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4293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Воспитатель – родитель»</a:t>
            </a:r>
            <a:endParaRPr lang="ru-RU" sz="28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8674" name="Picture 2" descr="C:\Лена\attachments_21-01-2012_20-10-31\Фото14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293868">
            <a:off x="482683" y="1258258"/>
            <a:ext cx="3168352" cy="3720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5" name="Picture 3" descr="C:\Лена\attachments_21-01-2012_20-10-31\Фото14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980728"/>
            <a:ext cx="3168352" cy="4224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C:\Лена\attachments_21-01-2012_20-10-31\Фото14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07882">
            <a:off x="5732273" y="1280041"/>
            <a:ext cx="3024336" cy="418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Лена\family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51520" y="5381273"/>
            <a:ext cx="8712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Консультации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для родителей: “Родословная – старинная русская традиция”, “Памятка по составлению родословной”.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636912"/>
            <a:ext cx="64389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39552" y="314654"/>
            <a:ext cx="820891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“Счастлив тот, кто</a:t>
            </a:r>
            <a:r>
              <a:rPr kumimoji="0" lang="ru-RU" sz="4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счастлив у себя дома”.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Л.Н.Толстой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188640"/>
            <a:ext cx="4293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Воспитатель – родитель»</a:t>
            </a:r>
            <a:endParaRPr lang="ru-RU" sz="28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51520" y="5381273"/>
            <a:ext cx="87129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Консультации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для родителей: “Родословная – старинная русская традиция”, “Памятка по составлению родословной”.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4" name="Picture 2" descr="C:\Лена\attachments_23-01-2012_18-01-10\Фото15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132856"/>
            <a:ext cx="4680520" cy="35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Лена\attachments_23-01-2012_18-01-10\Фото15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764704"/>
            <a:ext cx="3726414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76672"/>
            <a:ext cx="2520280" cy="152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C:\Лена\attachments_21-01-2012_20-10-31\attachments_22-01-2012_08-31-54\SAM_02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3429000"/>
            <a:ext cx="4104456" cy="3078342"/>
          </a:xfrm>
          <a:prstGeom prst="cloud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6" name="Picture 2" descr="C:\Лена\attachments_21-01-2012_20-10-31\attachments_22-01-2012_08-31-54\Фото06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2278">
            <a:off x="4726712" y="228774"/>
            <a:ext cx="4098032" cy="3073524"/>
          </a:xfrm>
          <a:prstGeom prst="cloud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 descr="C:\Лена\attachments_21-01-2012_20-10-31\attachments_22-01-2012_08-31-54\Фото07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427398">
            <a:off x="596965" y="284257"/>
            <a:ext cx="3942438" cy="5256584"/>
          </a:xfrm>
          <a:prstGeom prst="cloud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23528" y="5312242"/>
            <a:ext cx="43924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Акция “Пусть прогулка станет интересней!” (благоустройство участка детского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сада).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16632"/>
            <a:ext cx="4792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Деятельность педагогов:</a:t>
            </a:r>
            <a:endParaRPr lang="ru-RU" sz="3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21" name="Picture 1" descr="C:\Лена\attachments_21-01-2012_20-10-31\Фото11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861048"/>
            <a:ext cx="4032448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2" name="Picture 2" descr="C:\Лена\attachments_21-01-2012_20-10-31\Фото11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764704"/>
            <a:ext cx="4032448" cy="2912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 descr="C:\Лена\attachments_21-01-2012_20-10-31\Фото14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7584" y="836712"/>
            <a:ext cx="3384376" cy="4662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15616" y="5589240"/>
            <a:ext cx="26663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Оформление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альбомов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16632"/>
            <a:ext cx="53581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Результативность: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116632"/>
            <a:ext cx="1404664" cy="1182457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67544" y="1052736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1. Дети лучше знают свои корни, они хорошо представляют, что такое род, родословная, семья.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2. В своей речи стали чаще употреблять такие фразы, как “уютный дом”, “родной дом”, “мои родственники” и др.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3. В процессе работы над проектом мы как и дети более подробно изучили семьи воспитанников, познакомились с их семейными традициями, </a:t>
            </a:r>
            <a:r>
              <a:rPr lang="ru-RU" sz="2400" b="1" dirty="0"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собенностями семейного воспитания.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4. По ходу проекта появились некоторые затруднения: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группе есть неполные семьи.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Разная национальность членов семьи.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Есть в группе приемные дети.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 некоторых детей уже нет бабушек и дедушек, они о них ничего не знают.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4453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Эффективность: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pic>
        <p:nvPicPr>
          <p:cNvPr id="4" name="Picture 2" descr="C:\Лена\5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927299"/>
            <a:ext cx="4124993" cy="4930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1268760"/>
            <a:ext cx="8317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dirty="0" smtClean="0"/>
              <a:t> Каждая семья составила генеалогическое древо.</a:t>
            </a:r>
            <a:endParaRPr lang="ru-RU" sz="2800" b="1" dirty="0"/>
          </a:p>
        </p:txBody>
      </p:sp>
      <p:pic>
        <p:nvPicPr>
          <p:cNvPr id="6" name="Рисунок 3" descr="80116a8bf03d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720" y="2996952"/>
            <a:ext cx="693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e228f2cb51a2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3789040"/>
            <a:ext cx="5715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 descr="8dde2a843527.pn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15616" y="3717032"/>
            <a:ext cx="5715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95936" y="2060848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sz="2400" b="1" dirty="0" smtClean="0"/>
              <a:t> </a:t>
            </a:r>
            <a:r>
              <a:rPr lang="ru-RU" sz="2800" b="1" dirty="0" smtClean="0"/>
              <a:t>При оформлении альбома «Моя семья» родители проявили творчество.</a:t>
            </a:r>
            <a:endParaRPr lang="ru-RU" sz="2800" b="1" dirty="0"/>
          </a:p>
        </p:txBody>
      </p:sp>
      <p:pic>
        <p:nvPicPr>
          <p:cNvPr id="10" name="Picture 4" descr="C:\Лена\attachments_03-11-2011_18-53-23\Фото12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644008" y="3573016"/>
            <a:ext cx="3883678" cy="291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332656"/>
            <a:ext cx="27565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Новизна: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611560" y="1340768"/>
            <a:ext cx="806489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Особенность нашего проекта, состоит в том, что вместе с семьей мы не только познаем, осваиваем новое, трудимся, но и работаем в одной команде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“Воспитатели-дети-родители”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, где родители становятся активными участниками жизни детей в детском саду.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1" descr="C:\Лена\as579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4725144"/>
            <a:ext cx="1872208" cy="1909652"/>
          </a:xfrm>
          <a:prstGeom prst="rect">
            <a:avLst/>
          </a:prstGeom>
          <a:noFill/>
        </p:spPr>
      </p:pic>
      <p:pic>
        <p:nvPicPr>
          <p:cNvPr id="6" name="Picture 4" descr="C:\Лена\fathersday_140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4581128"/>
            <a:ext cx="1584176" cy="2026271"/>
          </a:xfrm>
          <a:prstGeom prst="rect">
            <a:avLst/>
          </a:prstGeom>
          <a:noFill/>
        </p:spPr>
      </p:pic>
      <p:pic>
        <p:nvPicPr>
          <p:cNvPr id="7" name="Picture 2" descr="C:\Лена\family\family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5301208"/>
            <a:ext cx="1500188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В ходе реализации проекта поэтапно выполнены все пункты.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Совместно </a:t>
            </a:r>
            <a:r>
              <a:rPr lang="ru-RU" sz="2000" b="1" dirty="0">
                <a:solidFill>
                  <a:srgbClr val="002060"/>
                </a:solidFill>
              </a:rPr>
              <a:t>с </a:t>
            </a:r>
            <a:r>
              <a:rPr lang="ru-RU" sz="2000" b="1" dirty="0">
                <a:solidFill>
                  <a:srgbClr val="C00000"/>
                </a:solidFill>
              </a:rPr>
              <a:t>Пивоваровой Машей</a:t>
            </a:r>
            <a:r>
              <a:rPr lang="ru-RU" sz="2000" b="1" dirty="0">
                <a:solidFill>
                  <a:srgbClr val="002060"/>
                </a:solidFill>
              </a:rPr>
              <a:t> и её семьёй был создан проект </a:t>
            </a:r>
            <a:r>
              <a:rPr lang="ru-RU" sz="2000" b="1" dirty="0">
                <a:solidFill>
                  <a:srgbClr val="C00000"/>
                </a:solidFill>
              </a:rPr>
              <a:t>«Моя семья». </a:t>
            </a:r>
            <a:r>
              <a:rPr lang="ru-RU" sz="2000" b="1" dirty="0">
                <a:solidFill>
                  <a:srgbClr val="002060"/>
                </a:solidFill>
              </a:rPr>
              <a:t>Он был заявлен на участие во Всероссийском </a:t>
            </a:r>
            <a:r>
              <a:rPr lang="ru-RU" sz="2000" b="1" dirty="0">
                <a:solidFill>
                  <a:srgbClr val="C00000"/>
                </a:solidFill>
              </a:rPr>
              <a:t>конкурсе «Мои первые открытия», где стал победителем и занял 2 </a:t>
            </a:r>
            <a:r>
              <a:rPr lang="ru-RU" sz="2000" b="1" dirty="0" smtClean="0">
                <a:solidFill>
                  <a:srgbClr val="C00000"/>
                </a:solidFill>
              </a:rPr>
              <a:t>место.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C:\Лена\attachments_03-11-2011_18-53-23\Фото11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22276">
            <a:off x="984704" y="1844979"/>
            <a:ext cx="3440565" cy="45874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:\Лена\attachments_03-11-2011_18-53-23\Фото11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36734">
            <a:off x="5082607" y="1811474"/>
            <a:ext cx="3371359" cy="4492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03.fsimg.ru/2/tlog_box/976/97621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6632"/>
            <a:ext cx="8424936" cy="6525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 descr="C:\Лена\as579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725144"/>
            <a:ext cx="1872208" cy="1909652"/>
          </a:xfrm>
          <a:prstGeom prst="rect">
            <a:avLst/>
          </a:prstGeom>
          <a:noFill/>
        </p:spPr>
      </p:pic>
      <p:pic>
        <p:nvPicPr>
          <p:cNvPr id="9218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5013176"/>
            <a:ext cx="1973957" cy="1661693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39552" y="250776"/>
            <a:ext cx="83529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современном образовательном процессе не маловажным является воспитание у подрастающего поколения патриотических  чувств  любви и уважения к родным и близким.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нание своей фамилии, имени и отчества родителей, своего рода и родословной, русских и семейных традиций и обычаев – основное содержание этой работы. Чувство любви к Родине зарождается в семье. А семья для ребёнка– это мир, в котором закладываются основы морали, отношения к людям. Членов семьи объединяет кровное родство, любовь, общие интересы. Семье принадлежит основная общественная функция – воспитание детей, она была и остается жизненно необходимой средой для сохранения и передачи социальных и культурных ценностей, определяющим фактором формирования личности ребенка.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Появилась идея: создать проект “Моя семья”.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9220" name="Picture 4" descr="C:\Лена\fathersday_140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4725144"/>
            <a:ext cx="1512168" cy="19341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Лена\as579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725144"/>
            <a:ext cx="1872208" cy="1909652"/>
          </a:xfrm>
          <a:prstGeom prst="rect">
            <a:avLst/>
          </a:prstGeom>
          <a:noFill/>
        </p:spPr>
      </p:pic>
      <p:pic>
        <p:nvPicPr>
          <p:cNvPr id="3" name="Picture 4" descr="C:\Лена\fathersday_140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725144"/>
            <a:ext cx="1512168" cy="1934168"/>
          </a:xfrm>
          <a:prstGeom prst="rect">
            <a:avLst/>
          </a:prstGeom>
          <a:noFill/>
        </p:spPr>
      </p:pic>
      <p:pic>
        <p:nvPicPr>
          <p:cNvPr id="4" name="Picture 2" descr="C:\Лена\family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5013176"/>
            <a:ext cx="1973957" cy="1661693"/>
          </a:xfrm>
          <a:prstGeom prst="rect">
            <a:avLst/>
          </a:prstGeom>
          <a:noFill/>
        </p:spPr>
      </p:pic>
      <p:pic>
        <p:nvPicPr>
          <p:cNvPr id="5" name="Picture 2" descr="C:\Лена\family\family.gif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188640"/>
            <a:ext cx="1500188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339752" y="260648"/>
            <a:ext cx="4320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Участники: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7584" y="1124744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Родители, дети, воспитатели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1988840"/>
            <a:ext cx="48381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Длительность: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996952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Старшая, подготовительная группы</a:t>
            </a:r>
            <a:endParaRPr lang="ru-RU" sz="4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Лена\family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188640"/>
            <a:ext cx="1656184" cy="13941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95736" y="116632"/>
            <a:ext cx="42157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проекта: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7544" y="980728"/>
            <a:ext cx="720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оспитывать любовь и уважение к семье, как к людям, которые живут вместе, любят друг друга и заботятся о родных и близких.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2276872"/>
            <a:ext cx="214180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Задачи: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67544" y="2996952"/>
            <a:ext cx="8496945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Дать представление о понятиях: “род”, “родители”, “родословная”, “семья”, “родные”, “близкие”.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Дать понятие о русских семейных традициях, семейных реликвиях, о распределении семейных обязанностей.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Продолжать развивать познавательные способности у детей, активно включать их в творческо-поисковую деятельность.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Расширять кругозор и обогащать словарный запас детей терминами родственных отношений, развивать связную речь.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Укреплять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детско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–родительские отношения.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88640"/>
            <a:ext cx="3490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Виды деятельности: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764704"/>
          <a:ext cx="8424936" cy="607317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106234"/>
                <a:gridCol w="2142238"/>
                <a:gridCol w="2070230"/>
                <a:gridCol w="2106234"/>
              </a:tblGrid>
              <a:tr h="8610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Воспитатель вместе с детьми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  Родители - дети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Воспитатель - родитель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Деятельность педагога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3560"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 Чтение художественной литературы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Просмотр видеофильмов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Викторины по сказкам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Дидактические игры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Беседы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Заучивание пословиц  поговорок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Изготовление подарков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Сюжетно-ролевые игры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Выставки рисунков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Занятия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Знакомство с фольклором</a:t>
                      </a:r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dirty="0" smtClean="0"/>
                        <a:t> </a:t>
                      </a:r>
                      <a:r>
                        <a:rPr lang="ru-RU" sz="1600" b="1" dirty="0" smtClean="0"/>
                        <a:t>Беседы с детьми о семье, родственниках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Рассказы о своём детстве, школьных годах, о семейных традициях, реликвиях, о своей профессии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Заполнение альбома «Я и моя семья»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Оформление альбома «Мой папа – защитник»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Участие</a:t>
                      </a:r>
                      <a:r>
                        <a:rPr lang="ru-RU" sz="1600" b="1" baseline="0" dirty="0" smtClean="0"/>
                        <a:t> в выставках «Дары осени», «Весёлая матрёшка»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baseline="0" dirty="0" smtClean="0"/>
                        <a:t> Чтение художеств. литературы</a:t>
                      </a:r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Консультации «Родословная – старинная русская традиция», «Памятка по составлению родословной»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Индивидуальные беседы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Акция «Пусть прогулка станет интересней»</a:t>
                      </a:r>
                      <a:r>
                        <a:rPr lang="ru-RU" sz="1600" b="1" baseline="0" dirty="0" smtClean="0"/>
                        <a:t> (благоустройство участка детского сада)</a:t>
                      </a:r>
                    </a:p>
                    <a:p>
                      <a:pPr algn="just">
                        <a:buFont typeface="Wingdings" pitchFamily="2" charset="2"/>
                        <a:buChar char="§"/>
                      </a:pPr>
                      <a:r>
                        <a:rPr lang="ru-RU" sz="1600" b="1" baseline="0" dirty="0" smtClean="0"/>
                        <a:t> Привлечение к сбору материала для реализации проекта</a:t>
                      </a:r>
                      <a:endParaRPr lang="ru-RU" sz="1600" b="1" dirty="0" smtClean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Изучение истории составления</a:t>
                      </a:r>
                      <a:r>
                        <a:rPr lang="ru-RU" sz="1600" b="1" baseline="0" dirty="0" smtClean="0"/>
                        <a:t> </a:t>
                      </a:r>
                      <a:r>
                        <a:rPr lang="ru-RU" sz="1600" b="1" dirty="0" smtClean="0"/>
                        <a:t>родословной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Подбор художественной литературы по теме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Оформление папки-передвижки «Семь «Я»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 Оформление альбомов «Наши выходные», «Как я провёл лето», «Моя дружная семья», «Моя мама»</a:t>
                      </a:r>
                      <a:endParaRPr lang="ru-RU" sz="1600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6632"/>
            <a:ext cx="7377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Совместная деятельность воспитателей и детей:</a:t>
            </a:r>
            <a:endParaRPr lang="ru-RU" sz="24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 descr="C:\Лена\attachments_23-01-2012_18-01-10\Фото14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764704"/>
            <a:ext cx="7056784" cy="529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51520" y="6093296"/>
            <a:ext cx="8892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Чтение художественной литературы по теме «Семья»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Лена\attachments_23-01-2012_18-01-10\Фото14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04664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Лена\family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87816" y="116632"/>
            <a:ext cx="1656184" cy="13941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6093296"/>
            <a:ext cx="56477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Беседа «Моя дружная семья»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Лена\attachments_23-01-2012_18-01-10\Фото147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445305">
            <a:off x="621986" y="300039"/>
            <a:ext cx="5037870" cy="3778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Лена\attachments_23-01-2012_18-01-10\Фото15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95936" y="2996952"/>
            <a:ext cx="4890120" cy="3667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" descr="C:\Лена\as579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4208" y="620688"/>
            <a:ext cx="1872208" cy="1909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725144"/>
            <a:ext cx="32934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Дидактические и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пальчиковые игры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845</Words>
  <Application>Microsoft Office PowerPoint</Application>
  <PresentationFormat>Экран (4:3)</PresentationFormat>
  <Paragraphs>101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Dunder Mifflin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Кирилл</cp:lastModifiedBy>
  <cp:revision>17</cp:revision>
  <dcterms:created xsi:type="dcterms:W3CDTF">2012-01-22T11:48:45Z</dcterms:created>
  <dcterms:modified xsi:type="dcterms:W3CDTF">2012-01-23T15:46:58Z</dcterms:modified>
</cp:coreProperties>
</file>