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275B6-44BE-4C46-A55D-667BF7B59E9C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113AB-97A3-464C-9D5D-BFE45F7BD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113AB-97A3-464C-9D5D-BFE45F7BD5E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D50210-0B53-46A6-8D0C-179E7BDED6D1}" type="datetimeFigureOut">
              <a:rPr lang="ru-RU" smtClean="0"/>
              <a:pPr/>
              <a:t>25.07.2012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AB3D68-F367-4667-8634-2578F5E1F3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642918"/>
            <a:ext cx="6172200" cy="679916"/>
          </a:xfrm>
          <a:ln>
            <a:solidFill>
              <a:schemeClr val="bg1"/>
            </a:solidFill>
          </a:ln>
          <a:effectLst>
            <a:outerShdw blurRad="50800" dist="25000" dir="5400000" rotWithShape="0">
              <a:srgbClr val="000000">
                <a:alpha val="4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am the United States</a:t>
            </a:r>
            <a:endParaRPr lang="ru-RU" sz="40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dirty="0" smtClean="0">
                <a:solidFill>
                  <a:srgbClr val="00B050"/>
                </a:solidFill>
              </a:rPr>
              <a:t>                          </a:t>
            </a:r>
            <a:r>
              <a:rPr lang="ru-RU" dirty="0" smtClean="0">
                <a:solidFill>
                  <a:srgbClr val="00B050"/>
                </a:solidFill>
              </a:rPr>
              <a:t>                     </a:t>
            </a:r>
            <a:r>
              <a:rPr lang="ru-RU" dirty="0" smtClean="0">
                <a:solidFill>
                  <a:srgbClr val="339933"/>
                </a:solidFill>
              </a:rPr>
              <a:t>Презентацию составила Фомина Татьяна Александровна, учитель английского языка МБОУ «СОШ №11» п.Горняцкий Ростовской области</a:t>
            </a:r>
          </a:p>
          <a:p>
            <a:r>
              <a:rPr lang="ru-RU" dirty="0" smtClean="0">
                <a:solidFill>
                  <a:srgbClr val="339933"/>
                </a:solidFill>
              </a:rPr>
              <a:t>.</a:t>
            </a:r>
            <a:endParaRPr lang="ru-RU" dirty="0">
              <a:solidFill>
                <a:srgbClr val="33993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357430"/>
            <a:ext cx="2133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928670"/>
            <a:ext cx="6067444" cy="379730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am the United States of America</a:t>
            </a:r>
            <a:endParaRPr lang="ru-RU" sz="6600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C:\Users\Таня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929198"/>
            <a:ext cx="2071702" cy="1560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Таня\Desktop\American_Flag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85728"/>
            <a:ext cx="2454630" cy="145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Таня\Desktop\president-barack-obama-right-hand-wav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857760"/>
            <a:ext cx="1785950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917596"/>
          </a:xfrm>
          <a:effectLst>
            <a:outerShdw blurRad="50800" dist="25000" dir="5400000" rotWithShape="0">
              <a:srgbClr val="000000">
                <a:alpha val="40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was born on July 4,1776 and the declaration of Independence is my birth certificate.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85926"/>
            <a:ext cx="3290057" cy="3888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14488"/>
            <a:ext cx="3071827" cy="4064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74720"/>
          </a:xfrm>
        </p:spPr>
        <p:txBody>
          <a:bodyPr>
            <a:prstTxWarp prst="textDeflateBottom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Presidents of the United States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3524784" cy="249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142984"/>
            <a:ext cx="2857520" cy="3408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643570" y="4071942"/>
            <a:ext cx="2241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Thomas Jefferson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9520" y="4286256"/>
            <a:ext cx="928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1801</a:t>
            </a:r>
            <a:r>
              <a:rPr lang="en-US" sz="1200" dirty="0" smtClean="0">
                <a:solidFill>
                  <a:schemeClr val="bg1"/>
                </a:solidFill>
              </a:rPr>
              <a:t>-1809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3714752"/>
            <a:ext cx="2428892" cy="294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071802" y="378619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Abraham Lincoln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5786454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</a:rPr>
              <a:t>16</a:t>
            </a:r>
            <a:endParaRPr lang="ru-RU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3357562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00042"/>
            <a:ext cx="5357850" cy="642942"/>
          </a:xfrm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isometricOffAxis2Left"/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Cities that never sleep!!!!!!!</a:t>
            </a:r>
            <a:endParaRPr lang="ru-RU" b="1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328614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728" y="357187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York</a:t>
            </a:r>
            <a:endParaRPr lang="ru-RU" b="1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643050"/>
            <a:ext cx="3423559" cy="2008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643570" y="364331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San Francisco</a:t>
            </a:r>
            <a:endParaRPr lang="ru-RU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265186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85720" y="60007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Brighton</a:t>
            </a:r>
            <a:r>
              <a:rPr lang="en-US" dirty="0" smtClean="0"/>
              <a:t> </a:t>
            </a:r>
            <a:r>
              <a:rPr lang="en-US" b="1" dirty="0" smtClean="0"/>
              <a:t>Beach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5000636"/>
            <a:ext cx="265186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786182" y="6286520"/>
            <a:ext cx="2622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Empire</a:t>
            </a:r>
            <a:r>
              <a:rPr lang="en-US" dirty="0" smtClean="0"/>
              <a:t> </a:t>
            </a:r>
            <a:r>
              <a:rPr lang="en-US" b="1" dirty="0" smtClean="0"/>
              <a:t>State</a:t>
            </a:r>
            <a:r>
              <a:rPr lang="en-US" dirty="0" smtClean="0"/>
              <a:t> </a:t>
            </a:r>
            <a:r>
              <a:rPr lang="en-US" b="1" dirty="0" smtClean="0"/>
              <a:t>Building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2330" y="607220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Los</a:t>
            </a:r>
            <a:r>
              <a:rPr lang="en-US" dirty="0" smtClean="0"/>
              <a:t> </a:t>
            </a:r>
            <a:r>
              <a:rPr lang="en-US" b="1" dirty="0" smtClean="0"/>
              <a:t>Angeles</a:t>
            </a:r>
            <a:endParaRPr lang="ru-RU" dirty="0"/>
          </a:p>
        </p:txBody>
      </p:sp>
      <p:pic>
        <p:nvPicPr>
          <p:cNvPr id="2050" name="Picture 2" descr="C:\Users\Таня\Desktop\LA_ale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214818"/>
            <a:ext cx="1431920" cy="1906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357686" y="471488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Washington D.C.</a:t>
            </a:r>
            <a:endParaRPr lang="ru-RU" dirty="0"/>
          </a:p>
        </p:txBody>
      </p:sp>
      <p:pic>
        <p:nvPicPr>
          <p:cNvPr id="2051" name="Picture 3" descr="C:\Users\Таня\Desktop\d8f48c5ffcb64522cd6d4c0e85d8cd4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3143248"/>
            <a:ext cx="2309802" cy="1732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3" descr="C:\Users\Таня\Desktop\0-los-angeles_maste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4929198"/>
            <a:ext cx="1333193" cy="1034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428604"/>
            <a:ext cx="5786478" cy="7032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prstTxWarp prst="textCurveDown">
              <a:avLst>
                <a:gd name="adj" fmla="val 15404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cap="none" dirty="0" smtClean="0">
                <a:ln/>
                <a:solidFill>
                  <a:srgbClr val="339933"/>
                </a:solidFill>
              </a:rPr>
              <a:t>Places to visit</a:t>
            </a:r>
            <a:endParaRPr lang="ru-RU" b="1" cap="none" dirty="0">
              <a:ln/>
              <a:solidFill>
                <a:srgbClr val="339933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252558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00174"/>
            <a:ext cx="252558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572264" y="450057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Grand</a:t>
            </a:r>
            <a:r>
              <a:rPr lang="en-US" dirty="0" smtClean="0"/>
              <a:t> </a:t>
            </a:r>
            <a:r>
              <a:rPr lang="en-US" b="1" dirty="0" smtClean="0"/>
              <a:t>Canyon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4786322"/>
            <a:ext cx="2562225" cy="1781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785918" y="350043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Brooklyn Bridge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607220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Kansas</a:t>
            </a:r>
            <a:r>
              <a:rPr lang="en-US" dirty="0" smtClean="0"/>
              <a:t> </a:t>
            </a:r>
            <a:r>
              <a:rPr lang="en-US" b="1" dirty="0" smtClean="0"/>
              <a:t>Fields </a:t>
            </a:r>
            <a:endParaRPr lang="ru-RU" b="1" dirty="0" smtClean="0"/>
          </a:p>
        </p:txBody>
      </p:sp>
      <p:pic>
        <p:nvPicPr>
          <p:cNvPr id="3074" name="Picture 2" descr="C:\Users\Таня\Desktop\allfons.ru-28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1928802"/>
            <a:ext cx="2736856" cy="1538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Таня\Desktop\grand-canyon-coup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2786058"/>
            <a:ext cx="2489818" cy="1638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Таня\Desktop\ar1314891742409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4429132"/>
            <a:ext cx="1666860" cy="1518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Таня\Desktop\TS.xmasw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571876"/>
            <a:ext cx="2857507" cy="30550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Up">
              <a:avLst/>
            </a:prstTxWarp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Lights</a:t>
            </a:r>
            <a:r>
              <a:rPr lang="en-US" dirty="0" smtClean="0"/>
              <a:t> </a:t>
            </a:r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of Christmas</a:t>
            </a:r>
            <a:endParaRPr lang="ru-RU" dirty="0"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6143644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Christmas Card</a:t>
            </a:r>
            <a:endParaRPr lang="ru-RU" b="1" dirty="0"/>
          </a:p>
        </p:txBody>
      </p:sp>
      <p:pic>
        <p:nvPicPr>
          <p:cNvPr id="4100" name="Picture 4" descr="C:\Users\Таня\Desktop\3yfnj9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6899" y="1285860"/>
            <a:ext cx="2905611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7000892" y="478632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Christmas</a:t>
            </a:r>
            <a:r>
              <a:rPr lang="en-US" dirty="0" smtClean="0"/>
              <a:t> </a:t>
            </a:r>
            <a:r>
              <a:rPr lang="en-US" b="1" dirty="0" smtClean="0"/>
              <a:t>tree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457200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Christmas</a:t>
            </a:r>
            <a:r>
              <a:rPr lang="en-US" dirty="0" smtClean="0"/>
              <a:t> </a:t>
            </a:r>
            <a:r>
              <a:rPr lang="en-US" b="1" dirty="0" smtClean="0"/>
              <a:t>stockings</a:t>
            </a:r>
            <a:endParaRPr lang="ru-RU" b="1" dirty="0"/>
          </a:p>
        </p:txBody>
      </p:sp>
      <p:pic>
        <p:nvPicPr>
          <p:cNvPr id="4101" name="Picture 5" descr="C:\Users\Таня\Desktop\a99033_1201_stockings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500174"/>
            <a:ext cx="2143140" cy="2678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83963">
            <a:off x="897731" y="618725"/>
            <a:ext cx="6765580" cy="108095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am 169000 schools  and colleges, and 250000 churches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3048784" cy="2028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 l="33333" r="33333"/>
          <a:stretch>
            <a:fillRect/>
          </a:stretch>
        </p:blipFill>
        <p:spPr bwMode="auto">
          <a:xfrm>
            <a:off x="1643042" y="4429132"/>
            <a:ext cx="2366398" cy="210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43380"/>
            <a:ext cx="3238516" cy="2428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1571612"/>
            <a:ext cx="1572675" cy="2363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1757346" cy="560406"/>
          </a:xfrm>
        </p:spPr>
        <p:txBody>
          <a:bodyPr/>
          <a:lstStyle/>
          <a:p>
            <a:r>
              <a:rPr lang="en-US" dirty="0" smtClean="0">
                <a:solidFill>
                  <a:srgbClr val="339933"/>
                </a:solidFill>
              </a:rPr>
              <a:t>I </a:t>
            </a:r>
            <a:r>
              <a:rPr lang="en-US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dirty="0" smtClean="0">
                <a:solidFill>
                  <a:srgbClr val="339933"/>
                </a:solidFill>
              </a:rPr>
              <a:t>….</a:t>
            </a:r>
            <a:endParaRPr lang="ru-RU" dirty="0">
              <a:solidFill>
                <a:srgbClr val="339933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2686060" cy="342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571612"/>
            <a:ext cx="2286012" cy="271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868" y="4357694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Stephen</a:t>
            </a:r>
            <a:r>
              <a:rPr lang="en-US" dirty="0" smtClean="0"/>
              <a:t> </a:t>
            </a:r>
            <a:r>
              <a:rPr lang="en-US" b="1" dirty="0" smtClean="0"/>
              <a:t>Foster</a:t>
            </a:r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7105" y="1571612"/>
            <a:ext cx="246396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572264" y="3571876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Billy Graham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535782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Albert</a:t>
            </a:r>
            <a:r>
              <a:rPr lang="en-US" dirty="0" smtClean="0"/>
              <a:t> </a:t>
            </a:r>
            <a:r>
              <a:rPr lang="en-US" b="1" dirty="0" smtClean="0"/>
              <a:t>Einstein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4786322"/>
            <a:ext cx="3574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the "father of American music"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1868" y="521495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songwriter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15108" y="3929066"/>
            <a:ext cx="24288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American evangelical Christian evangelist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5857892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the father of modern physics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6286520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theoretical physicist</a:t>
            </a:r>
            <a:endParaRPr lang="ru-RU" b="1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1828784" cy="846158"/>
          </a:xfrm>
        </p:spPr>
        <p:txBody>
          <a:bodyPr/>
          <a:lstStyle/>
          <a:p>
            <a:r>
              <a:rPr lang="en-US" dirty="0" smtClean="0">
                <a:solidFill>
                  <a:srgbClr val="339933"/>
                </a:solidFill>
              </a:rPr>
              <a:t>I </a:t>
            </a:r>
            <a:r>
              <a:rPr lang="en-US" dirty="0" smtClean="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en-US" dirty="0" smtClean="0">
                <a:solidFill>
                  <a:srgbClr val="339933"/>
                </a:solidFill>
              </a:rPr>
              <a:t>….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20955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571612"/>
            <a:ext cx="20955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42910" y="4357694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Henry Wadsworth Longfellow 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435769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"Walt" Whitman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4286256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Thomas Paine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5500702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American poet and educator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6000768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The Song of Hiawatha</a:t>
            </a:r>
            <a:endParaRPr lang="en-US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4857760"/>
            <a:ext cx="3071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American poet, essayist and journalist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4786322"/>
            <a:ext cx="22145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English-American political activist, author, political theorist and revolutionary</a:t>
            </a:r>
            <a:endParaRPr lang="ru-RU" b="1" dirty="0"/>
          </a:p>
        </p:txBody>
      </p:sp>
      <p:pic>
        <p:nvPicPr>
          <p:cNvPr id="5122" name="Picture 2" descr="C:\Users\Таня\Desktop\445px-Thomas_Paine_rev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1500174"/>
            <a:ext cx="1998667" cy="2691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294</TotalTime>
  <Words>182</Words>
  <Application>Microsoft Office PowerPoint</Application>
  <PresentationFormat>Экран (4:3)</PresentationFormat>
  <Paragraphs>54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I am the United States</vt:lpstr>
      <vt:lpstr>I was born on July 4,1776 and the declaration of Independence is my birth certificate. </vt:lpstr>
      <vt:lpstr>Presidents of the United States</vt:lpstr>
      <vt:lpstr>Cities that never sleep!!!!!!!</vt:lpstr>
      <vt:lpstr>Places to visit</vt:lpstr>
      <vt:lpstr>Lights of Christmas</vt:lpstr>
      <vt:lpstr>I am 169000 schools  and colleges, and 250000 churches</vt:lpstr>
      <vt:lpstr>I am….</vt:lpstr>
      <vt:lpstr>I am….</vt:lpstr>
      <vt:lpstr>I am the United States of America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am the united states.</dc:title>
  <dc:creator>Admin</dc:creator>
  <cp:lastModifiedBy>Таня</cp:lastModifiedBy>
  <cp:revision>70</cp:revision>
  <dcterms:created xsi:type="dcterms:W3CDTF">2012-05-20T12:50:39Z</dcterms:created>
  <dcterms:modified xsi:type="dcterms:W3CDTF">2012-07-25T14:29:56Z</dcterms:modified>
</cp:coreProperties>
</file>