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7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173AF-4BA7-4DA4-B455-617175AF87AE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C97D3-8866-43E6-9B91-A1921FDB58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C97D3-8866-43E6-9B91-A1921FDB58F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C97D3-8866-43E6-9B91-A1921FDB58F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C97D3-8866-43E6-9B91-A1921FDB58F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fld id="{7C6B16AE-48C0-414F-B270-4393ECD77DD2}" type="datetimeFigureOut">
              <a:rPr lang="ru-RU" smtClean="0"/>
              <a:pPr/>
              <a:t>25.07.2012</a:t>
            </a:fld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87B365D7-4AE0-420A-9C9D-5A067CC89B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Click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f2003.narod.ru/kvas.htm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rndnet.ru/part-photop/samovary" TargetMode="External"/><Relationship Id="rId3" Type="http://schemas.openxmlformats.org/officeDocument/2006/relationships/hyperlink" Target="http://selenaart.ru/post188678793" TargetMode="External"/><Relationship Id="rId7" Type="http://schemas.openxmlformats.org/officeDocument/2006/relationships/hyperlink" Target="http://images.yandex.ru/yandsearch?text=%D0%BA%D0%B0%D1%80%D1%82%D0%B8%D0%BD%D0%BA%D0%B8%20%D0%BE%20%D0%A0%D0%BE%D1%81%D1%81%D0%B8%D0%B8&amp;noreask=1&amp;img_url=nucloserv.jinr.ru/photo/river_volga.jpg&amp;pos=136&amp;rpt=simage&amp;lr=11143" TargetMode="External"/><Relationship Id="rId2" Type="http://schemas.openxmlformats.org/officeDocument/2006/relationships/hyperlink" Target="http://rf2003.narod.ru/neoficialnie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pearl.7bb.ru/viewtopic.php?id=179" TargetMode="External"/><Relationship Id="rId5" Type="http://schemas.openxmlformats.org/officeDocument/2006/relationships/hyperlink" Target="http://gonduras55.ru/home/otzyvy/14-strany.html" TargetMode="External"/><Relationship Id="rId4" Type="http://schemas.openxmlformats.org/officeDocument/2006/relationships/hyperlink" Target="http://ru.wikipedia.org/wiki/%C2%E0%EB%E5%ED%EA%E8" TargetMode="External"/><Relationship Id="rId9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357322"/>
          </a:xfrm>
        </p:spPr>
        <p:txBody>
          <a:bodyPr/>
          <a:lstStyle/>
          <a:p>
            <a:r>
              <a:rPr lang="ru-RU" dirty="0" smtClean="0"/>
              <a:t>Неофициальные символы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3702" y="3886200"/>
            <a:ext cx="1857388" cy="1328750"/>
          </a:xfrm>
        </p:spPr>
        <p:txBody>
          <a:bodyPr/>
          <a:lstStyle/>
          <a:p>
            <a:r>
              <a:rPr lang="ru-RU" sz="1800" dirty="0" smtClean="0"/>
              <a:t>Презентацию подготовила ученица 7А класса </a:t>
            </a:r>
          </a:p>
          <a:p>
            <a:r>
              <a:rPr lang="ru-RU" sz="1800" dirty="0" smtClean="0"/>
              <a:t>Коваленко Юлия</a:t>
            </a:r>
          </a:p>
          <a:p>
            <a:r>
              <a:rPr lang="ru-RU" sz="1800" dirty="0" smtClean="0"/>
              <a:t>учитель  Сакова И.Р.</a:t>
            </a:r>
            <a:endParaRPr lang="ru-RU" sz="1800" dirty="0"/>
          </a:p>
        </p:txBody>
      </p:sp>
      <p:pic>
        <p:nvPicPr>
          <p:cNvPr id="4" name="Рисунок 3" descr="1331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571744"/>
            <a:ext cx="5715000" cy="32385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ЛАПТИ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142984"/>
            <a:ext cx="4357718" cy="4983179"/>
          </a:xfrm>
        </p:spPr>
        <p:txBody>
          <a:bodyPr/>
          <a:lstStyle/>
          <a:p>
            <a:r>
              <a:rPr lang="ru-RU" sz="2400" dirty="0" smtClean="0"/>
              <a:t>Принято считать, что лапти - один из самых древних видов обуви. Во всяком случае, костяные кочедыки - крючки для плетения лаптей - археологи находят даже на неолитических стоянках. Не дает ли это основание предполагать, что уже в каменном веке люди, возможно, плели обувь из растительных волокон?</a:t>
            </a:r>
            <a:endParaRPr lang="ru-RU" sz="2400" dirty="0"/>
          </a:p>
        </p:txBody>
      </p:sp>
      <p:pic>
        <p:nvPicPr>
          <p:cNvPr id="5" name="Содержимое 4" descr="lapti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643050"/>
            <a:ext cx="3900487" cy="2925365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ЛАПТИ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85984" y="1142984"/>
            <a:ext cx="6400816" cy="5000660"/>
          </a:xfrm>
        </p:spPr>
        <p:txBody>
          <a:bodyPr/>
          <a:lstStyle/>
          <a:p>
            <a:r>
              <a:rPr lang="ru-RU" sz="2400" dirty="0" smtClean="0"/>
              <a:t>   Великорусский лапоть отличался косым плетением лыка; белорусский и украинский - прямым.</a:t>
            </a:r>
            <a:br>
              <a:rPr lang="ru-RU" sz="2400" dirty="0" smtClean="0"/>
            </a:br>
            <a:r>
              <a:rPr lang="ru-RU" sz="2400" dirty="0" smtClean="0"/>
              <a:t>   Перед и </a:t>
            </a:r>
            <a:r>
              <a:rPr lang="ru-RU" sz="2400" dirty="0" err="1" smtClean="0"/>
              <a:t>обушник</a:t>
            </a:r>
            <a:r>
              <a:rPr lang="ru-RU" sz="2400" dirty="0" smtClean="0"/>
              <a:t> русских лаптей были плотными, жесткими. У белорусских они практически состояли из петель лыка, в которые продевали кожаные или пеньковые оборы, удерживающие лапти на ноге.</a:t>
            </a:r>
            <a:br>
              <a:rPr lang="ru-RU" sz="2400" dirty="0" smtClean="0"/>
            </a:br>
            <a:r>
              <a:rPr lang="ru-RU" sz="2400" dirty="0" smtClean="0"/>
              <a:t>   В прошлом веке лапотным промыслом славилась Костромская губерния, изобиловавшая липовыми рощами. Им пробавлялись многие крестьяне, особенно в межсезонье. </a:t>
            </a:r>
            <a:endParaRPr lang="ru-RU" sz="2400" dirty="0"/>
          </a:p>
        </p:txBody>
      </p:sp>
      <p:pic>
        <p:nvPicPr>
          <p:cNvPr id="7" name="Содержимое 6" descr="0a27d539f0fd083d7e748d050598c52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3" y="1928802"/>
            <a:ext cx="2291672" cy="2714644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 smtClean="0"/>
              <a:t>ВАЛЕНКИ</a:t>
            </a:r>
            <a:endParaRPr lang="ru-RU" b="1" dirty="0"/>
          </a:p>
        </p:txBody>
      </p:sp>
      <p:pic>
        <p:nvPicPr>
          <p:cNvPr id="5" name="Содержимое 4" descr="78916687_1286510368_f2bde131d8425376584d28bdbac2c691_b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000108"/>
            <a:ext cx="3286148" cy="2418605"/>
          </a:xfrm>
        </p:spPr>
      </p:pic>
      <p:pic>
        <p:nvPicPr>
          <p:cNvPr id="6" name="Содержимое 5" descr="Valenki00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86380" y="928670"/>
            <a:ext cx="2956055" cy="2428892"/>
          </a:xfr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596" y="3319519"/>
            <a:ext cx="81439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Валенки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традиционная русская обувь, которая обеспечит не только комфорт вашим ногам, но и пользу. Целебные свойства войлочной обуви были замечены еще  во времена Петра I (он давал следующий комбинированный совет: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"Если утром голова болит с похмелья — надеть на босу ногу валенки да выхлебать миску горячих кислых щей").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Целебные свойства подтверждаются сегодня выводами ученых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8916687_1286510368_f2bde131d8425376584d28bdbac2c691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0"/>
            <a:ext cx="3571900" cy="2734052"/>
          </a:xfrm>
          <a:prstGeom prst="rect">
            <a:avLst/>
          </a:prstGeom>
        </p:spPr>
      </p:pic>
      <p:pic>
        <p:nvPicPr>
          <p:cNvPr id="6" name="Рисунок 5" descr="http://img1.liveinternet.ru/images/attach/c/0/39/23/39023115_1233496595_Valenki00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0"/>
            <a:ext cx="48768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.liveinternet.ru/images/attach/c/0/39/24/39024034_1233497638_Valenki00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952746"/>
            <a:ext cx="2928940" cy="390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1.liveinternet.ru/images/attach/c/0/39/23/39023119_1233496869_Valenki019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357562"/>
            <a:ext cx="302894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МЕДВЕДЬ</a:t>
            </a:r>
            <a:endParaRPr lang="ru-RU" dirty="0"/>
          </a:p>
        </p:txBody>
      </p:sp>
      <p:pic>
        <p:nvPicPr>
          <p:cNvPr id="5" name="Содержимое 4" descr="x_02ffb5b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4038600" cy="268794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    </a:t>
            </a:r>
            <a:r>
              <a:rPr lang="ru-RU" sz="2000" dirty="0" smtClean="0"/>
              <a:t>Бурый медведь - всеядное животное. Он поедает растительную пищу: любит посещать поспевшие овсы, с жадностью ест ягоды, дикие фрукты, орехи, желуди и грибы; любит полакомиться медом и рыбой; не брезгует насекомыми, червяками, лягушками и мясной пищей, при случае может зарезать корову или лося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4357694"/>
            <a:ext cx="4286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О нем сложено много различных сказок, он изображен на многих городских и сельских гербах, а  также медведь считается своеобразным "царем" русского леса.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 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САМОВАР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928670"/>
            <a:ext cx="4714908" cy="5197493"/>
          </a:xfrm>
        </p:spPr>
        <p:txBody>
          <a:bodyPr/>
          <a:lstStyle/>
          <a:p>
            <a:endParaRPr lang="ru-RU" sz="2400" b="1" i="1" dirty="0" smtClean="0"/>
          </a:p>
          <a:p>
            <a:r>
              <a:rPr lang="ru-RU" sz="2400" b="1" i="1" dirty="0" smtClean="0"/>
              <a:t>Глухая тоска без причины</a:t>
            </a:r>
            <a:br>
              <a:rPr lang="ru-RU" sz="2400" b="1" i="1" dirty="0" smtClean="0"/>
            </a:br>
            <a:r>
              <a:rPr lang="ru-RU" sz="2400" b="1" i="1" dirty="0" smtClean="0"/>
              <a:t>И дум неотвязный угар.</a:t>
            </a:r>
            <a:br>
              <a:rPr lang="ru-RU" sz="2400" b="1" i="1" dirty="0" smtClean="0"/>
            </a:br>
            <a:r>
              <a:rPr lang="ru-RU" sz="2400" b="1" i="1" dirty="0" smtClean="0"/>
              <a:t>Давай-ка наколем лучины –</a:t>
            </a:r>
            <a:br>
              <a:rPr lang="ru-RU" sz="2400" b="1" i="1" dirty="0" smtClean="0"/>
            </a:br>
            <a:r>
              <a:rPr lang="ru-RU" sz="2400" b="1" i="1" dirty="0" smtClean="0"/>
              <a:t>Раздуем себе самовар!</a:t>
            </a:r>
            <a:br>
              <a:rPr lang="ru-RU" sz="2400" b="1" i="1" dirty="0" smtClean="0"/>
            </a:br>
            <a:r>
              <a:rPr lang="ru-RU" sz="2400" b="1" i="1" dirty="0" smtClean="0"/>
              <a:t>За верность старинному чину,</a:t>
            </a:r>
            <a:br>
              <a:rPr lang="ru-RU" sz="2400" b="1" i="1" dirty="0" smtClean="0"/>
            </a:br>
            <a:r>
              <a:rPr lang="ru-RU" sz="2400" b="1" i="1" dirty="0" smtClean="0"/>
              <a:t>За то, чтобы жить не спеша!</a:t>
            </a:r>
            <a:br>
              <a:rPr lang="ru-RU" sz="2400" b="1" i="1" dirty="0" smtClean="0"/>
            </a:br>
            <a:r>
              <a:rPr lang="ru-RU" sz="2400" b="1" i="1" dirty="0" smtClean="0"/>
              <a:t>Авось, и распарит кручину</a:t>
            </a:r>
            <a:br>
              <a:rPr lang="ru-RU" sz="2400" b="1" i="1" dirty="0" smtClean="0"/>
            </a:br>
            <a:r>
              <a:rPr lang="ru-RU" sz="2400" b="1" i="1" dirty="0" smtClean="0"/>
              <a:t>Хлебнувшая чаю душа!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5" name="Содержимое 4" descr="Самовар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3214710" cy="488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/>
          <a:lstStyle/>
          <a:p>
            <a:r>
              <a:rPr lang="ru-RU" b="1" dirty="0" smtClean="0"/>
              <a:t>САМОВАР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6000760" cy="5572164"/>
          </a:xfrm>
        </p:spPr>
        <p:txBody>
          <a:bodyPr/>
          <a:lstStyle/>
          <a:p>
            <a:r>
              <a:rPr lang="ru-RU" sz="2000" dirty="0" smtClean="0"/>
              <a:t>Так что самовар это именно наше изобретение,  отражающее традиции чаепития,  соответствующие именно образу  жизни наших людей. Нигде, никогда, ни у какого народа этот предмет утвари не пользовался таким особым почитанием и уважением,  как у нас. Ни один из известных </a:t>
            </a:r>
            <a:r>
              <a:rPr lang="ru-RU" sz="2000" dirty="0" err="1" smtClean="0"/>
              <a:t>самоварящих</a:t>
            </a:r>
            <a:r>
              <a:rPr lang="ru-RU" sz="2000" dirty="0" smtClean="0"/>
              <a:t> сосудов не был наполнен таким колоритом и одухотворенностью, только у нас у самоваров был своеобразный культ.  </a:t>
            </a:r>
          </a:p>
          <a:p>
            <a:r>
              <a:rPr lang="ru-RU" sz="2000" dirty="0" smtClean="0"/>
              <a:t> В каждом доме, в каждой семье у самовара было особенное положение: лучшее место в комнате отводилось сияющему самовару.  </a:t>
            </a:r>
          </a:p>
          <a:p>
            <a:r>
              <a:rPr lang="ru-RU" sz="2000" dirty="0" smtClean="0"/>
              <a:t> На чайном столе он занимал центральное место,  с уважением его называли «друг семьи» и «генерал стола».</a:t>
            </a:r>
          </a:p>
          <a:p>
            <a:endParaRPr lang="ru-RU" sz="2000" dirty="0"/>
          </a:p>
        </p:txBody>
      </p:sp>
      <p:pic>
        <p:nvPicPr>
          <p:cNvPr id="5" name="Содержимое 4" descr="75938327_3453311_82021293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57884" y="2000240"/>
            <a:ext cx="3063091" cy="3063091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/>
              <a:t>МАТРЁШКА</a:t>
            </a:r>
            <a:endParaRPr lang="ru-RU" b="1" dirty="0"/>
          </a:p>
        </p:txBody>
      </p:sp>
      <p:pic>
        <p:nvPicPr>
          <p:cNvPr id="5" name="Содержимое 4" descr="79020356_4278666_8.gif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785794"/>
            <a:ext cx="3571900" cy="2690325"/>
          </a:xfrm>
        </p:spPr>
      </p:pic>
      <p:pic>
        <p:nvPicPr>
          <p:cNvPr id="6" name="Содержимое 5" descr="79020357_large_4278666_99_cat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0" y="3429000"/>
            <a:ext cx="3467097" cy="3033709"/>
          </a:xfrm>
        </p:spPr>
      </p:pic>
      <p:sp>
        <p:nvSpPr>
          <p:cNvPr id="7" name="TextBox 6"/>
          <p:cNvSpPr txBox="1"/>
          <p:nvPr/>
        </p:nvSpPr>
        <p:spPr>
          <a:xfrm>
            <a:off x="3571868" y="785794"/>
            <a:ext cx="5572132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dirty="0"/>
              <a:t>Матрешка считается исконно русским сувениром, который стараются привезти из России иностранцы.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Матрешкой с удовольствием играют дети, матрешки служат украшением для интерьеров.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 Прообразом русской матрешки стала фигурка японского божка, которая, как и матрешка, раздвигалась, представляя собой, вместилище для более мелкой фигурки.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Автором матрешки был токарь Михаил </a:t>
            </a:r>
            <a:r>
              <a:rPr lang="ru-RU" sz="2200" dirty="0" err="1"/>
              <a:t>Звездочкин</a:t>
            </a:r>
            <a:r>
              <a:rPr lang="ru-RU" sz="2200" dirty="0"/>
              <a:t>, а расписал первую матрешку в образе крестьянской девочки, вскоре окрещенной в народе распространенным именем Матрешка (Матрена), художник Сергей Малютин.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МАТРЁШКА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142984"/>
            <a:ext cx="4572032" cy="4983179"/>
          </a:xfrm>
        </p:spPr>
        <p:txBody>
          <a:bodyPr/>
          <a:lstStyle/>
          <a:p>
            <a:r>
              <a:rPr lang="ru-RU" sz="2200" dirty="0" smtClean="0"/>
              <a:t>Классическая русская матрешка состоит из пяти или семи кукол, самая маленькая из которых является ребенком. Сделана русская сувенирная матрешка из дуба или ольхи, покрыта известковым раствором, предотвращающим </a:t>
            </a:r>
            <a:r>
              <a:rPr lang="ru-RU" sz="2200" dirty="0" err="1" smtClean="0"/>
              <a:t>рассыхание</a:t>
            </a:r>
            <a:r>
              <a:rPr lang="ru-RU" sz="2200" dirty="0" smtClean="0"/>
              <a:t>, и лаком. Расписывают матрешек гуашью либо не расписывают вообще, а выжигают рисунок, да так искусно, что на первый взгляд и не поймешь, что краски на матрешке нет.</a:t>
            </a:r>
          </a:p>
          <a:p>
            <a:endParaRPr lang="ru-RU" sz="2000" dirty="0"/>
          </a:p>
        </p:txBody>
      </p:sp>
      <p:pic>
        <p:nvPicPr>
          <p:cNvPr id="7" name="Содержимое 6" descr="4278666_matreshka (350x300, 46Kb)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000240"/>
            <a:ext cx="3333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286544"/>
          </a:xfrm>
        </p:spPr>
        <p:txBody>
          <a:bodyPr/>
          <a:lstStyle/>
          <a:p>
            <a:r>
              <a:rPr lang="ru-RU" sz="2400" dirty="0" smtClean="0"/>
              <a:t>На</a:t>
            </a:r>
            <a:r>
              <a:rPr lang="ru-RU" sz="2400" b="1" dirty="0" smtClean="0"/>
              <a:t> </a:t>
            </a:r>
            <a:r>
              <a:rPr lang="ru-RU" sz="2400" dirty="0" smtClean="0"/>
              <a:t>этих нескольких слайдах, посвященных неофициальным символам нашего государства, вы сможете узнать много интересного о </a:t>
            </a:r>
            <a:r>
              <a:rPr lang="ru-RU" sz="2400" b="1" u="sng" dirty="0" smtClean="0"/>
              <a:t>берёзах</a:t>
            </a:r>
            <a:r>
              <a:rPr lang="ru-RU" sz="2400" dirty="0" smtClean="0"/>
              <a:t>, издревле растущих на русской земле, о русском национальном кушанье -  </a:t>
            </a:r>
            <a:r>
              <a:rPr lang="ru-RU" sz="2400" b="1" u="sng" dirty="0" smtClean="0"/>
              <a:t>щах</a:t>
            </a:r>
            <a:r>
              <a:rPr lang="ru-RU" sz="2400" u="sng" dirty="0" smtClean="0"/>
              <a:t>,</a:t>
            </a:r>
            <a:r>
              <a:rPr lang="ru-RU" sz="2400" dirty="0" smtClean="0"/>
              <a:t> именем которого называли древности любую похлебку, о</a:t>
            </a:r>
            <a:r>
              <a:rPr lang="ru-RU" sz="2400" u="sng" dirty="0" smtClean="0">
                <a:hlinkClick r:id="rId2"/>
              </a:rPr>
              <a:t> </a:t>
            </a:r>
            <a:r>
              <a:rPr lang="ru-RU" sz="2400" b="1" u="sng" dirty="0" smtClean="0"/>
              <a:t>квасе</a:t>
            </a:r>
            <a:r>
              <a:rPr lang="ru-RU" sz="2400" u="sng" dirty="0" smtClean="0"/>
              <a:t>, </a:t>
            </a:r>
            <a:r>
              <a:rPr lang="ru-RU" sz="2400" dirty="0" smtClean="0"/>
              <a:t>который наши предки научились изготовлять еще в глубокой древности, о </a:t>
            </a:r>
            <a:r>
              <a:rPr lang="ru-RU" sz="2400" b="1" u="sng" dirty="0" smtClean="0"/>
              <a:t>лаптях</a:t>
            </a:r>
            <a:r>
              <a:rPr lang="ru-RU" sz="2400" u="sng" dirty="0" smtClean="0"/>
              <a:t>, </a:t>
            </a:r>
            <a:r>
              <a:rPr lang="ru-RU" sz="2400" dirty="0" smtClean="0"/>
              <a:t>как символе одежды славян и о </a:t>
            </a:r>
            <a:r>
              <a:rPr lang="ru-RU" sz="2400" b="1" u="sng" dirty="0" smtClean="0"/>
              <a:t>матрёшке</a:t>
            </a:r>
            <a:r>
              <a:rPr lang="ru-RU" sz="2400" u="sng" dirty="0" smtClean="0"/>
              <a:t>- </a:t>
            </a:r>
            <a:r>
              <a:rPr lang="ru-RU" sz="2400" dirty="0" smtClean="0"/>
              <a:t>русской народной игрушке, изготовление которой превратилось постепенно в искусство. А русский же</a:t>
            </a:r>
            <a:r>
              <a:rPr lang="ru-RU" sz="2400" u="sng" dirty="0" smtClean="0"/>
              <a:t> </a:t>
            </a:r>
            <a:r>
              <a:rPr lang="ru-RU" sz="2400" b="1" u="sng" dirty="0" smtClean="0"/>
              <a:t>медведь</a:t>
            </a:r>
            <a:r>
              <a:rPr lang="ru-RU" sz="2400" dirty="0" smtClean="0"/>
              <a:t> всегда считался исконно российским "опознавательным" знаком среди иностранцев. О нем сложено много различных сказок, он изображен на многих городских и сельских гербах, а  также медведь считается своеобразным "царем" русского леса. Мы уже привыкли к словосочетанию </a:t>
            </a:r>
            <a:r>
              <a:rPr lang="ru-RU" sz="2400" b="1" u="sng" dirty="0" smtClean="0"/>
              <a:t>русский самовар</a:t>
            </a:r>
            <a:r>
              <a:rPr lang="ru-RU" sz="2400" dirty="0" smtClean="0"/>
              <a:t>, хотя подобными конструкциями пользовались и другие народы, но только в России самовар получил большое развитие.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МАТРЁШКА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14612" y="1071546"/>
            <a:ext cx="6429388" cy="5054617"/>
          </a:xfrm>
        </p:spPr>
        <p:txBody>
          <a:bodyPr/>
          <a:lstStyle/>
          <a:p>
            <a:r>
              <a:rPr lang="ru-RU" sz="2000" dirty="0" smtClean="0"/>
              <a:t>Практически единодушно все исследователи ссылаются на то, что это название происходит от женского имени Матрёна, распространённого в России: «Имя Матрёна произошло от латинского </a:t>
            </a:r>
            <a:r>
              <a:rPr lang="ru-RU" sz="2000" dirty="0" err="1" smtClean="0"/>
              <a:t>Matrona</a:t>
            </a:r>
            <a:r>
              <a:rPr lang="ru-RU" sz="2000" dirty="0" smtClean="0"/>
              <a:t>, что означает «знатная женщина», </a:t>
            </a:r>
            <a:r>
              <a:rPr lang="ru-RU" sz="2000" dirty="0" err="1" smtClean="0"/>
              <a:t>по-церковному</a:t>
            </a:r>
            <a:r>
              <a:rPr lang="ru-RU" sz="2000" dirty="0" smtClean="0"/>
              <a:t> писалось Матрона, среди уменьшительных имен: Мотя, </a:t>
            </a:r>
            <a:r>
              <a:rPr lang="ru-RU" sz="2000" dirty="0" err="1" smtClean="0"/>
              <a:t>Мотря</a:t>
            </a:r>
            <a:r>
              <a:rPr lang="ru-RU" sz="2000" dirty="0" smtClean="0"/>
              <a:t>, Матрёша, Матюша, Тюша, </a:t>
            </a:r>
            <a:r>
              <a:rPr lang="ru-RU" sz="2000" dirty="0" err="1" smtClean="0"/>
              <a:t>Матуся</a:t>
            </a:r>
            <a:r>
              <a:rPr lang="ru-RU" sz="2000" dirty="0" smtClean="0"/>
              <a:t>, </a:t>
            </a:r>
            <a:r>
              <a:rPr lang="ru-RU" sz="2000" dirty="0" err="1" smtClean="0"/>
              <a:t>Туся</a:t>
            </a:r>
            <a:r>
              <a:rPr lang="ru-RU" sz="2000" dirty="0" smtClean="0"/>
              <a:t>, Муся. </a:t>
            </a:r>
          </a:p>
          <a:p>
            <a:r>
              <a:rPr lang="ru-RU" sz="2000" dirty="0" smtClean="0"/>
              <a:t>То есть теоретически матрешка могла бы называться и </a:t>
            </a:r>
            <a:r>
              <a:rPr lang="ru-RU" sz="2000" dirty="0" err="1" smtClean="0"/>
              <a:t>мотькой</a:t>
            </a:r>
            <a:r>
              <a:rPr lang="ru-RU" sz="2000" dirty="0" smtClean="0"/>
              <a:t>. Звучит, конечно, странно, хотя чем хуже, например, «</a:t>
            </a:r>
            <a:r>
              <a:rPr lang="ru-RU" sz="2000" dirty="0" err="1" smtClean="0"/>
              <a:t>марфушка</a:t>
            </a:r>
            <a:r>
              <a:rPr lang="ru-RU" sz="2000" dirty="0" smtClean="0"/>
              <a:t>»? </a:t>
            </a:r>
          </a:p>
          <a:p>
            <a:r>
              <a:rPr lang="ru-RU" sz="2000" dirty="0" smtClean="0"/>
              <a:t>Тоже хорошее и распространенное имя — Марфа. Или Агафья, между прочим, популярная роспись по фарфору называется «</a:t>
            </a:r>
            <a:r>
              <a:rPr lang="ru-RU" sz="2000" dirty="0" err="1" smtClean="0"/>
              <a:t>агашка</a:t>
            </a:r>
            <a:r>
              <a:rPr lang="ru-RU" sz="2000" dirty="0" smtClean="0"/>
              <a:t>». Хотя согласимся, что «матрёшка» название очень удачное, </a:t>
            </a:r>
            <a:r>
              <a:rPr lang="ru-RU" sz="2000" u="sng" dirty="0" smtClean="0"/>
              <a:t>кукла</a:t>
            </a:r>
            <a:r>
              <a:rPr lang="ru-RU" sz="2000" dirty="0" smtClean="0"/>
              <a:t> действительно стала «знатной» </a:t>
            </a:r>
          </a:p>
          <a:p>
            <a:endParaRPr lang="ru-RU" sz="2000" dirty="0"/>
          </a:p>
        </p:txBody>
      </p:sp>
      <p:pic>
        <p:nvPicPr>
          <p:cNvPr id="5" name="Содержимое 4" descr="4278666_70390267_38653255_1232833584_matryoshka (450x450, 36Kb)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314320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3971924" cy="5626121"/>
          </a:xfrm>
        </p:spPr>
        <p:txBody>
          <a:bodyPr/>
          <a:lstStyle/>
          <a:p>
            <a:r>
              <a:rPr lang="ru-RU" sz="2000" dirty="0" smtClean="0"/>
              <a:t>Помимо традиционных символов в виде герба, флага и гимна, каждая страна имеет и ряд других национальных символов, которые обозначают специфические для каждой страны историю, культуру и быт.</a:t>
            </a:r>
          </a:p>
          <a:p>
            <a:r>
              <a:rPr lang="ru-RU" sz="2000" dirty="0" smtClean="0"/>
              <a:t>Все мы их должны знать и почитать, поскольку они зримо воплощают(вне зависимости происхождения, истории) прежде всего современную Россию, в которой мы все живем.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5" name="Содержимое 4" descr="48221189_shariki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571480"/>
            <a:ext cx="3637615" cy="5510233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71473" y="2643182"/>
            <a:ext cx="82868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000496" y="1071546"/>
            <a:ext cx="4686304" cy="5357850"/>
          </a:xfrm>
        </p:spPr>
        <p:txBody>
          <a:bodyPr/>
          <a:lstStyle/>
          <a:p>
            <a:r>
              <a:rPr lang="ru-RU" sz="1800" u="sng" dirty="0" smtClean="0">
                <a:hlinkClick r:id="rId2"/>
              </a:rPr>
              <a:t>http://rf2003.narod.ru/neoficialnie.htm</a:t>
            </a:r>
            <a:endParaRPr lang="ru-RU" sz="1800" u="sng" dirty="0" smtClean="0"/>
          </a:p>
          <a:p>
            <a:r>
              <a:rPr lang="ru-RU" sz="1800" u="sng" dirty="0" smtClean="0">
                <a:hlinkClick r:id="rId3"/>
              </a:rPr>
              <a:t>http://selenaart.ru/post188678793</a:t>
            </a:r>
            <a:endParaRPr lang="ru-RU" sz="1800" dirty="0" smtClean="0"/>
          </a:p>
          <a:p>
            <a:r>
              <a:rPr lang="ru-RU" sz="1800" u="sng" dirty="0" smtClean="0">
                <a:hlinkClick r:id="rId4"/>
              </a:rPr>
              <a:t>http://ru.wikipedia.org/wiki/%C2%E0%EB%E5%ED%EA%E8</a:t>
            </a:r>
            <a:endParaRPr lang="ru-RU" sz="1800" u="sng" dirty="0" smtClean="0"/>
          </a:p>
          <a:p>
            <a:r>
              <a:rPr lang="ru-RU" sz="1800" u="sng" dirty="0" smtClean="0">
                <a:hlinkClick r:id="rId5"/>
              </a:rPr>
              <a:t>http://gonduras55.ru/home/otzyvy/14-strany.html</a:t>
            </a:r>
            <a:r>
              <a:rPr lang="ru-RU" sz="1800" dirty="0" smtClean="0"/>
              <a:t> </a:t>
            </a:r>
          </a:p>
          <a:p>
            <a:r>
              <a:rPr lang="ru-RU" sz="1800" u="sng" dirty="0" smtClean="0">
                <a:hlinkClick r:id="rId6"/>
              </a:rPr>
              <a:t>http://pearl.7bb.ru/viewtopic.php?id=179</a:t>
            </a:r>
            <a:endParaRPr lang="ru-RU" sz="1800" dirty="0" smtClean="0"/>
          </a:p>
          <a:p>
            <a:r>
              <a:rPr lang="ru-RU" sz="1800" u="sng" dirty="0" smtClean="0">
                <a:hlinkClick r:id="rId7"/>
              </a:rPr>
              <a:t>http://images.yandex.ru/yandsearch?text=%D0%BA%D0%B0%D1%80%D1%82%D0%B8%D0%BD%D0%BA%D0%B8%20%D0%BE%20%D0%A0%D0%BE%D1%81%D1%81%D0%B8%D0%B8&amp;noreask=1&amp;img_url=nucloserv.jinr.ru%2Fphoto%2Friver_volga.jpg&amp;pos=136&amp;rpt=simage&amp;lr=11143</a:t>
            </a:r>
            <a:endParaRPr lang="ru-RU" sz="1800" u="sng" dirty="0" smtClean="0"/>
          </a:p>
          <a:p>
            <a:r>
              <a:rPr lang="ru-RU" sz="1800" u="sng" dirty="0" smtClean="0">
                <a:hlinkClick r:id="rId8"/>
              </a:rPr>
              <a:t>http://rndnet.ru/part-photop/samovary</a:t>
            </a:r>
            <a:endParaRPr lang="ru-RU" sz="1800" dirty="0" smtClean="0"/>
          </a:p>
          <a:p>
            <a:endParaRPr lang="ru-RU" sz="1800" u="sng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10" name="Содержимое 9" descr="4278666_70390222_48871342_9431776 (500x324, 62Kb)"/>
          <p:cNvPicPr>
            <a:picLocks noGrp="1"/>
          </p:cNvPicPr>
          <p:nvPr>
            <p:ph sz="half" idx="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0" y="2285992"/>
            <a:ext cx="4038600" cy="261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БЕРЁЗА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Содержимое 5" descr="272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49345"/>
            <a:ext cx="4038600" cy="4227673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 smtClean="0"/>
              <a:t>БЕРЁЗА</a:t>
            </a:r>
            <a:r>
              <a:rPr lang="ru-RU" sz="2400" dirty="0" smtClean="0"/>
              <a:t> — одно из наиболее почитаемых у славян деревьев. В народной традиции </a:t>
            </a:r>
            <a:r>
              <a:rPr lang="ru-RU" sz="2400" i="1" dirty="0" smtClean="0"/>
              <a:t>БЕРЁЗА </a:t>
            </a:r>
            <a:r>
              <a:rPr lang="ru-RU" sz="2400" dirty="0" smtClean="0"/>
              <a:t>может выступать как «счастливое» дерево, оберегающее от зла, и как вредоносное, связанное с женскими демонами и душами умерших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dirty="0" smtClean="0"/>
              <a:t>Берёза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928670"/>
            <a:ext cx="8401080" cy="5572164"/>
          </a:xfrm>
        </p:spPr>
        <p:txBody>
          <a:bodyPr/>
          <a:lstStyle/>
          <a:p>
            <a:r>
              <a:rPr lang="ru-RU" sz="2200" dirty="0" smtClean="0"/>
              <a:t>Поверья о полезных и вредоносных свойствах </a:t>
            </a:r>
            <a:r>
              <a:rPr lang="ru-RU" sz="2200" i="1" dirty="0" smtClean="0"/>
              <a:t>БЕРЁЗЫ </a:t>
            </a:r>
            <a:r>
              <a:rPr lang="ru-RU" sz="2200" dirty="0" smtClean="0"/>
              <a:t>сосуществуют у восточных и западных славян в одних и тех же регионах. </a:t>
            </a:r>
          </a:p>
          <a:p>
            <a:r>
              <a:rPr lang="ru-RU" sz="2200" dirty="0" smtClean="0"/>
              <a:t>В ряде случаев в Полесье запрещалось сажать</a:t>
            </a:r>
            <a:r>
              <a:rPr lang="ru-RU" sz="2200" i="1" dirty="0" smtClean="0"/>
              <a:t> БЕРЁЗУ </a:t>
            </a:r>
            <a:r>
              <a:rPr lang="ru-RU" sz="2200" dirty="0" smtClean="0"/>
              <a:t>рядом с домом, чтобы на хозяев не напали болезни, чтобы не вымерла семья (или по другим причинам —</a:t>
            </a:r>
            <a:r>
              <a:rPr lang="ru-RU" sz="2200" i="1" dirty="0" smtClean="0"/>
              <a:t> БЕРЁЗА</a:t>
            </a:r>
            <a:r>
              <a:rPr lang="ru-RU" sz="2200" dirty="0" smtClean="0"/>
              <a:t> часто «плачет»; в нее часто «бьет» гром).</a:t>
            </a:r>
          </a:p>
          <a:p>
            <a:r>
              <a:rPr lang="ru-RU" sz="2200" dirty="0" smtClean="0"/>
              <a:t>В народных легендах </a:t>
            </a:r>
            <a:r>
              <a:rPr lang="ru-RU" sz="2200" i="1" dirty="0" smtClean="0"/>
              <a:t>БЕРЁЗА</a:t>
            </a:r>
            <a:r>
              <a:rPr lang="ru-RU" sz="2200" dirty="0" smtClean="0"/>
              <a:t> — благословенное дерево, укрывшее Богородицу и Христа от непогоды (польское поверье) или св. Пятницу от преследований черта (русское).</a:t>
            </a:r>
            <a:endParaRPr lang="ru-RU" sz="2200" dirty="0"/>
          </a:p>
        </p:txBody>
      </p:sp>
      <p:pic>
        <p:nvPicPr>
          <p:cNvPr id="7" name="Содержимое 6" descr="European_birch_summer_leaves_and_green_co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738" y="4500570"/>
            <a:ext cx="3265890" cy="200475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/>
          <a:lstStyle/>
          <a:p>
            <a:r>
              <a:rPr lang="ru-RU" dirty="0" smtClean="0"/>
              <a:t>           Берёза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642918"/>
            <a:ext cx="5857884" cy="5483245"/>
          </a:xfrm>
        </p:spPr>
        <p:txBody>
          <a:bodyPr/>
          <a:lstStyle/>
          <a:p>
            <a:r>
              <a:rPr lang="ru-RU" sz="1600" dirty="0" smtClean="0"/>
              <a:t>   </a:t>
            </a:r>
            <a:r>
              <a:rPr lang="ru-RU" sz="2200" dirty="0" smtClean="0"/>
              <a:t> Женская символика </a:t>
            </a:r>
            <a:r>
              <a:rPr lang="ru-RU" sz="2200" i="1" dirty="0" smtClean="0"/>
              <a:t>БЕРЁЗЫ </a:t>
            </a:r>
            <a:r>
              <a:rPr lang="ru-RU" sz="2200" dirty="0" smtClean="0"/>
              <a:t>проявляется в обрядах лечения детских болезней: например, веря в магическое исцеление, носили девочек к </a:t>
            </a:r>
            <a:r>
              <a:rPr lang="ru-RU" sz="2200" i="1" dirty="0" smtClean="0"/>
              <a:t>БЕРЁЗЕ,</a:t>
            </a:r>
            <a:r>
              <a:rPr lang="ru-RU" sz="2200" dirty="0" smtClean="0"/>
              <a:t> а мальчиков — к дубу (</a:t>
            </a:r>
            <a:r>
              <a:rPr lang="ru-RU" sz="2200" dirty="0" err="1" smtClean="0"/>
              <a:t>украинск</a:t>
            </a:r>
            <a:r>
              <a:rPr lang="ru-RU" sz="2200" dirty="0" smtClean="0"/>
              <a:t>.). В обрядовых приговорах при сватовстве </a:t>
            </a:r>
            <a:r>
              <a:rPr lang="ru-RU" sz="2200" i="1" dirty="0" smtClean="0"/>
              <a:t>БЕРЁЗА </a:t>
            </a:r>
            <a:r>
              <a:rPr lang="ru-RU" sz="2200" dirty="0" smtClean="0"/>
              <a:t>и дуб выступали как символы невесты и жениха (</a:t>
            </a:r>
            <a:r>
              <a:rPr lang="ru-RU" sz="2200" b="1" dirty="0" smtClean="0"/>
              <a:t>«у вас есть береза, а у нас дуб...»</a:t>
            </a:r>
            <a:r>
              <a:rPr lang="ru-RU" sz="2200" dirty="0" smtClean="0"/>
              <a:t>). </a:t>
            </a:r>
          </a:p>
          <a:p>
            <a:r>
              <a:rPr lang="ru-RU" sz="2200" dirty="0" smtClean="0"/>
              <a:t>Особенно благоволит </a:t>
            </a:r>
            <a:r>
              <a:rPr lang="ru-RU" sz="2200" b="1" dirty="0" smtClean="0"/>
              <a:t>береза</a:t>
            </a:r>
            <a:r>
              <a:rPr lang="ru-RU" sz="2200" dirty="0" smtClean="0"/>
              <a:t> к </a:t>
            </a:r>
            <a:r>
              <a:rPr lang="ru-RU" sz="2200" dirty="0" err="1" smtClean="0"/>
              <a:t>детям,невинным</a:t>
            </a:r>
            <a:r>
              <a:rPr lang="ru-RU" sz="2200" dirty="0" smtClean="0"/>
              <a:t> </a:t>
            </a:r>
            <a:r>
              <a:rPr lang="ru-RU" sz="2200" b="1" dirty="0" smtClean="0"/>
              <a:t>девушкам</a:t>
            </a:r>
            <a:r>
              <a:rPr lang="ru-RU" sz="2200" dirty="0" smtClean="0"/>
              <a:t> и беременным </a:t>
            </a:r>
            <a:r>
              <a:rPr lang="ru-RU" sz="2200" dirty="0" err="1" smtClean="0"/>
              <a:t>женщинам.Для</a:t>
            </a:r>
            <a:r>
              <a:rPr lang="ru-RU" sz="2200" dirty="0" smtClean="0"/>
              <a:t> детей </a:t>
            </a:r>
            <a:r>
              <a:rPr lang="ru-RU" sz="2200" b="1" dirty="0" smtClean="0"/>
              <a:t>возле</a:t>
            </a:r>
            <a:r>
              <a:rPr lang="ru-RU" sz="2200" dirty="0" smtClean="0"/>
              <a:t> </a:t>
            </a:r>
            <a:r>
              <a:rPr lang="ru-RU" sz="2200" b="1" dirty="0" smtClean="0"/>
              <a:t>березы</a:t>
            </a:r>
            <a:r>
              <a:rPr lang="ru-RU" sz="2200" dirty="0" smtClean="0"/>
              <a:t> ставили </a:t>
            </a:r>
            <a:r>
              <a:rPr lang="ru-RU" sz="2200" dirty="0" err="1" smtClean="0"/>
              <a:t>качели,</a:t>
            </a:r>
            <a:r>
              <a:rPr lang="ru-RU" sz="2200" b="1" dirty="0" err="1" smtClean="0"/>
              <a:t>девушки</a:t>
            </a:r>
            <a:r>
              <a:rPr lang="ru-RU" sz="2200" dirty="0" smtClean="0"/>
              <a:t> украшали </a:t>
            </a:r>
            <a:r>
              <a:rPr lang="ru-RU" sz="2200" b="1" dirty="0" smtClean="0"/>
              <a:t>березы</a:t>
            </a:r>
            <a:r>
              <a:rPr lang="ru-RU" sz="2200" dirty="0" smtClean="0"/>
              <a:t> своими лентами на Ивана </a:t>
            </a:r>
            <a:r>
              <a:rPr lang="ru-RU" sz="2200" dirty="0" err="1" smtClean="0"/>
              <a:t>Купалу,чтобы</a:t>
            </a:r>
            <a:r>
              <a:rPr lang="ru-RU" sz="2200" dirty="0" smtClean="0"/>
              <a:t> удачно выйти замуж.</a:t>
            </a:r>
            <a:endParaRPr lang="ru-RU" sz="2200" dirty="0"/>
          </a:p>
        </p:txBody>
      </p:sp>
      <p:pic>
        <p:nvPicPr>
          <p:cNvPr id="9" name="Рисунок 8" descr="24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0828" y="1338690"/>
            <a:ext cx="3393172" cy="451920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28628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Русские Щи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rest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2066" y="1142984"/>
            <a:ext cx="3506629" cy="5054600"/>
          </a:xfrm>
        </p:spPr>
      </p:pic>
      <p:sp>
        <p:nvSpPr>
          <p:cNvPr id="8" name="TextBox 7"/>
          <p:cNvSpPr txBox="1"/>
          <p:nvPr/>
        </p:nvSpPr>
        <p:spPr>
          <a:xfrm>
            <a:off x="500034" y="1000108"/>
            <a:ext cx="44291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000" dirty="0" smtClean="0"/>
              <a:t>По </a:t>
            </a:r>
            <a:r>
              <a:rPr lang="ru-RU" sz="2000" dirty="0"/>
              <a:t>предположению историков, это блюдо было известно на Руси задолго до её крещения. Когда-то щами называли практически все похлёбки.</a:t>
            </a:r>
          </a:p>
          <a:p>
            <a:r>
              <a:rPr lang="ru-RU" sz="2000" dirty="0"/>
              <a:t>	Удивительная особенность русских шей состоит в том, что они не надоедают даже при ежедневном их употреблении.</a:t>
            </a:r>
          </a:p>
          <a:p>
            <a:r>
              <a:rPr lang="ru-RU" sz="2000" dirty="0"/>
              <a:t>	Варят щи на мясном, рыбном или грибном бульонах, а также отварах картофеля, овощей. Весной щи часто готовят из щавеля, шпината, крапивы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	На </a:t>
            </a:r>
            <a:r>
              <a:rPr lang="ru-RU" sz="2000" dirty="0"/>
              <a:t>рыбном бульоне чаще всего готовят щи из квашеной капусты. 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Русские ЩИ</a:t>
            </a:r>
            <a:endParaRPr lang="ru-RU" b="1" dirty="0"/>
          </a:p>
        </p:txBody>
      </p:sp>
      <p:pic>
        <p:nvPicPr>
          <p:cNvPr id="7" name="Содержимое 6" descr="3aa1ccafe2813b49d5ae2d8955381625_ful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357298"/>
            <a:ext cx="2876550" cy="4257675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71868" y="1142984"/>
            <a:ext cx="5114932" cy="4983179"/>
          </a:xfrm>
        </p:spPr>
        <p:txBody>
          <a:bodyPr/>
          <a:lstStyle/>
          <a:p>
            <a:r>
              <a:rPr lang="ru-RU" sz="2200" dirty="0" smtClean="0"/>
              <a:t>Мясные щи подают с кусочком мяса, а рыбные- с кусочком рыбы, головизной, хрящами. В зелёные щи кладут сваренные вкрутую яйца. Всегда уместно добавить в тарелку со щами ложку сметаны и мелко нарезанной зелени петрушки или укропа.	</a:t>
            </a:r>
          </a:p>
          <a:p>
            <a:r>
              <a:rPr lang="ru-RU" sz="2200" dirty="0" smtClean="0"/>
              <a:t>Щи из свежей капусты обычно едят с пирожками или кулебякой с мясной начинкой. К щам из квашеной капусты хорошо подать рассыпчатую гречневую кашу, расстегаи с рыбой.</a:t>
            </a:r>
            <a:endParaRPr lang="ru-RU" sz="2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КВАС</a:t>
            </a:r>
            <a:endParaRPr lang="ru-RU" b="1" dirty="0"/>
          </a:p>
        </p:txBody>
      </p:sp>
      <p:pic>
        <p:nvPicPr>
          <p:cNvPr id="9" name="Содержимое 8" descr="file1487797_1215014899_60bac3ca64850fd1635d24c38d8a02b7_ful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1" y="1022455"/>
            <a:ext cx="3149702" cy="4478248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571868" y="1071546"/>
            <a:ext cx="5572132" cy="5054617"/>
          </a:xfrm>
        </p:spPr>
        <p:txBody>
          <a:bodyPr/>
          <a:lstStyle/>
          <a:p>
            <a:r>
              <a:rPr lang="ru-RU" sz="2400" dirty="0" smtClean="0"/>
              <a:t>Русский </a:t>
            </a:r>
            <a:r>
              <a:rPr lang="ru-RU" sz="2400" b="1" dirty="0" smtClean="0"/>
              <a:t>квас</a:t>
            </a:r>
            <a:r>
              <a:rPr lang="ru-RU" sz="2400" dirty="0" smtClean="0"/>
              <a:t> - один из лучших безалкогольных напитков. По вкусовым и пищевым качествам он не имеет себе равных</a:t>
            </a:r>
          </a:p>
          <a:p>
            <a:r>
              <a:rPr lang="ru-RU" sz="2400" dirty="0" smtClean="0"/>
              <a:t> На Руси первое письменное упоминание о квасе относится к 989 году, когда киевский князь Владимир обратил своих подданных в христианство. </a:t>
            </a:r>
          </a:p>
          <a:p>
            <a:r>
              <a:rPr lang="ru-RU" sz="2400" dirty="0" smtClean="0"/>
              <a:t>В летописи по этому поводу было написано - "Раздать народу пищу, мед и квас"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            КВАС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928670"/>
            <a:ext cx="4210080" cy="5197493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2400" dirty="0" smtClean="0"/>
              <a:t>Само слово «квас» безусловно русского происхождения и означает «кислый напиток». Однако объективности ради отметим, что еще 8 тысячи лет назад нечто похожее на квас - напиток из зерен ячменя, что-то среднее между современным квасов и пивом - умели готовить древние египтяне.</a:t>
            </a:r>
            <a:endParaRPr lang="ru-RU" sz="2400" dirty="0"/>
          </a:p>
        </p:txBody>
      </p:sp>
      <p:pic>
        <p:nvPicPr>
          <p:cNvPr id="5" name="Содержимое 4" descr="image.php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285728"/>
            <a:ext cx="3000396" cy="2250297"/>
          </a:xfrm>
        </p:spPr>
      </p:pic>
      <p:sp>
        <p:nvSpPr>
          <p:cNvPr id="6" name="TextBox 5"/>
          <p:cNvSpPr txBox="1"/>
          <p:nvPr/>
        </p:nvSpPr>
        <p:spPr>
          <a:xfrm>
            <a:off x="4357686" y="2571744"/>
            <a:ext cx="457203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О ценности </a:t>
            </a:r>
            <a:r>
              <a:rPr lang="ru-RU" sz="2000" b="1" i="1" u="sng" dirty="0" smtClean="0"/>
              <a:t>кваса</a:t>
            </a:r>
            <a:r>
              <a:rPr lang="ru-RU" sz="2000" i="1" dirty="0" smtClean="0"/>
              <a:t> говорят народные пословицы и высказывания. Вот некоторые из них:</a:t>
            </a:r>
            <a:endParaRPr lang="ru-RU" sz="2000" dirty="0" smtClean="0"/>
          </a:p>
          <a:p>
            <a:r>
              <a:rPr lang="ru-RU" sz="2000" dirty="0" smtClean="0"/>
              <a:t>"Квас, как хлеб, никогда не надоедает"</a:t>
            </a:r>
            <a:br>
              <a:rPr lang="ru-RU" sz="2000" dirty="0" smtClean="0"/>
            </a:br>
            <a:r>
              <a:rPr lang="ru-RU" sz="2000" dirty="0" smtClean="0"/>
              <a:t>"Русский квас много народу спас"</a:t>
            </a:r>
            <a:br>
              <a:rPr lang="ru-RU" sz="2000" dirty="0" smtClean="0"/>
            </a:br>
            <a:r>
              <a:rPr lang="ru-RU" sz="2000" dirty="0" smtClean="0"/>
              <a:t>"И худой квас лучше хорошей воды"</a:t>
            </a:r>
            <a:br>
              <a:rPr lang="ru-RU" sz="2000" dirty="0" smtClean="0"/>
            </a:br>
            <a:r>
              <a:rPr lang="ru-RU" sz="2000" dirty="0" smtClean="0"/>
              <a:t>"Щи с мясом, а нет - так хлеб с квасом"</a:t>
            </a:r>
            <a:br>
              <a:rPr lang="ru-RU" sz="2000" dirty="0" smtClean="0"/>
            </a:br>
            <a:r>
              <a:rPr lang="ru-RU" sz="2000" dirty="0" smtClean="0"/>
              <a:t>"Кабы хлеб да квас, так и все у нас"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. час Майбороды Т. Н.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Кл. час Майбороды Т. Н.</Template>
  <TotalTime>89</TotalTime>
  <Words>745</Words>
  <Application>Microsoft Office PowerPoint</Application>
  <PresentationFormat>Экран (4:3)</PresentationFormat>
  <Paragraphs>73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Кл. час Майбороды Т. Н.</vt:lpstr>
      <vt:lpstr>Неофициальные символы России</vt:lpstr>
      <vt:lpstr>Слайд 2</vt:lpstr>
      <vt:lpstr>БЕРЁЗА </vt:lpstr>
      <vt:lpstr>Берёза</vt:lpstr>
      <vt:lpstr>           Берёза</vt:lpstr>
      <vt:lpstr> Русские Щи </vt:lpstr>
      <vt:lpstr>Русские ЩИ</vt:lpstr>
      <vt:lpstr>КВАС</vt:lpstr>
      <vt:lpstr>            КВАС</vt:lpstr>
      <vt:lpstr>ЛАПТИ</vt:lpstr>
      <vt:lpstr>ЛАПТИ</vt:lpstr>
      <vt:lpstr>ВАЛЕНКИ</vt:lpstr>
      <vt:lpstr>Слайд 13</vt:lpstr>
      <vt:lpstr>МЕДВЕДЬ</vt:lpstr>
      <vt:lpstr>Слайд 15</vt:lpstr>
      <vt:lpstr>САМОВАР</vt:lpstr>
      <vt:lpstr>САМОВАР</vt:lpstr>
      <vt:lpstr>МАТРЁШКА</vt:lpstr>
      <vt:lpstr>МАТРЁШКА</vt:lpstr>
      <vt:lpstr>МАТРЁШКА</vt:lpstr>
      <vt:lpstr>Слайд 21</vt:lpstr>
      <vt:lpstr>Слайд 22</vt:lpstr>
      <vt:lpstr>ИСТОЧНИКИ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Неофициальные символы России</dc:title>
  <dc:creator>Хозяин</dc:creator>
  <cp:lastModifiedBy>Хозяин</cp:lastModifiedBy>
  <cp:revision>12</cp:revision>
  <dcterms:created xsi:type="dcterms:W3CDTF">2012-07-24T12:23:34Z</dcterms:created>
  <dcterms:modified xsi:type="dcterms:W3CDTF">2012-07-25T13:23:06Z</dcterms:modified>
</cp:coreProperties>
</file>