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71" r:id="rId9"/>
    <p:sldId id="272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F81FA-E706-4241-A42A-59D472A95DFB}" type="datetimeFigureOut">
              <a:rPr lang="ru-RU" smtClean="0"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5B11-789A-4935-8168-89C6C889D2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F81FA-E706-4241-A42A-59D472A95DFB}" type="datetimeFigureOut">
              <a:rPr lang="ru-RU" smtClean="0"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5B11-789A-4935-8168-89C6C889D2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F81FA-E706-4241-A42A-59D472A95DFB}" type="datetimeFigureOut">
              <a:rPr lang="ru-RU" smtClean="0"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5B11-789A-4935-8168-89C6C889D2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F81FA-E706-4241-A42A-59D472A95DFB}" type="datetimeFigureOut">
              <a:rPr lang="ru-RU" smtClean="0"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5B11-789A-4935-8168-89C6C889D2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F81FA-E706-4241-A42A-59D472A95DFB}" type="datetimeFigureOut">
              <a:rPr lang="ru-RU" smtClean="0"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5B11-789A-4935-8168-89C6C889D2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F81FA-E706-4241-A42A-59D472A95DFB}" type="datetimeFigureOut">
              <a:rPr lang="ru-RU" smtClean="0"/>
              <a:t>02.12.2011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5B11-789A-4935-8168-89C6C889D2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F81FA-E706-4241-A42A-59D472A95DFB}" type="datetimeFigureOut">
              <a:rPr lang="ru-RU" smtClean="0"/>
              <a:t>02.12.2011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5B11-789A-4935-8168-89C6C889D2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F81FA-E706-4241-A42A-59D472A95DFB}" type="datetimeFigureOut">
              <a:rPr lang="ru-RU" smtClean="0"/>
              <a:t>02.12.2011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5B11-789A-4935-8168-89C6C889D2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F81FA-E706-4241-A42A-59D472A95DFB}" type="datetimeFigureOut">
              <a:rPr lang="ru-RU" smtClean="0"/>
              <a:t>02.12.2011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5B11-789A-4935-8168-89C6C889D2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F81FA-E706-4241-A42A-59D472A95DFB}" type="datetimeFigureOut">
              <a:rPr lang="ru-RU" smtClean="0"/>
              <a:t>02.12.2011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5B11-789A-4935-8168-89C6C889D2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F81FA-E706-4241-A42A-59D472A95DFB}" type="datetimeFigureOut">
              <a:rPr lang="ru-RU" smtClean="0"/>
              <a:t>02.12.2011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5B11-789A-4935-8168-89C6C889D2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F81FA-E706-4241-A42A-59D472A95DFB}" type="datetimeFigureOut">
              <a:rPr lang="ru-RU" smtClean="0"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75B11-789A-4935-8168-89C6C889D23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00\Desktop\Картинки\mzl.dhxpiruv.320x480-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00\Desktop\Картинки\aspushki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00\Desktop\Картинки\a8cfee4fb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00\Desktop\Картинки\1304601464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00\Desktop\Картинки\1304775400_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00\Desktop\Картинки\1304775479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00\Desktop\Картинки\img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00\Desktop\Картинки\73325847_lukomo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8" y="-171400"/>
            <a:ext cx="10153128" cy="7461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00\Desktop\Картинки\992186490446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00\Desktop\Картинки\img0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3148"/>
            <a:ext cx="9144000" cy="70414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Оля</cp:lastModifiedBy>
  <cp:revision>2</cp:revision>
  <dcterms:created xsi:type="dcterms:W3CDTF">2011-12-02T17:28:28Z</dcterms:created>
  <dcterms:modified xsi:type="dcterms:W3CDTF">2011-12-02T17:48:17Z</dcterms:modified>
</cp:coreProperties>
</file>