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25A46D-EE24-450E-B50C-90B35DB8F181}" type="datetimeFigureOut">
              <a:rPr lang="ru-RU" smtClean="0"/>
              <a:t>13.04.2012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CE3B02-8E47-4121-BBE3-AA72B285A8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33400"/>
            <a:ext cx="8220748" cy="3471664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Исследовательская РАБОТА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НА ТЕМУ: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«Влияние </a:t>
            </a:r>
            <a:r>
              <a:rPr lang="ru-RU" sz="4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эми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компьютеров на память школьников» 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5114778" cy="165618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                   Выполнила: ученица 10 класса</a:t>
            </a:r>
          </a:p>
          <a:p>
            <a:pPr algn="l"/>
            <a:r>
              <a:rPr lang="ru-RU" dirty="0" smtClean="0"/>
              <a:t>                   МКОУ КГО «СОШ № 1 г. Теберды</a:t>
            </a:r>
          </a:p>
          <a:p>
            <a:pPr algn="l"/>
            <a:r>
              <a:rPr lang="ru-RU" dirty="0" smtClean="0"/>
              <a:t>                   им. И. П. </a:t>
            </a:r>
            <a:r>
              <a:rPr lang="ru-RU" dirty="0" err="1" smtClean="0"/>
              <a:t>Крымшамхалова</a:t>
            </a:r>
            <a:r>
              <a:rPr lang="ru-RU" dirty="0" smtClean="0"/>
              <a:t>» </a:t>
            </a:r>
          </a:p>
          <a:p>
            <a:pPr algn="l"/>
            <a:r>
              <a:rPr lang="ru-RU" dirty="0" smtClean="0"/>
              <a:t>                   </a:t>
            </a:r>
            <a:r>
              <a:rPr lang="ru-RU" dirty="0" err="1" smtClean="0"/>
              <a:t>Текеева</a:t>
            </a:r>
            <a:r>
              <a:rPr lang="ru-RU" dirty="0" smtClean="0"/>
              <a:t> Зарина</a:t>
            </a:r>
          </a:p>
          <a:p>
            <a:pPr algn="l"/>
            <a:r>
              <a:rPr lang="ru-RU" dirty="0" smtClean="0"/>
              <a:t>                   Руководитель: учитель информатики</a:t>
            </a:r>
          </a:p>
          <a:p>
            <a:pPr algn="l"/>
            <a:r>
              <a:rPr lang="ru-RU" dirty="0" smtClean="0"/>
              <a:t>                   Волкова Л.П.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36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7239000" cy="25202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ЭМИ</a:t>
            </a:r>
          </a:p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Монитор и зрение. (гимнастика для глаз)</a:t>
            </a:r>
          </a:p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</a:rPr>
              <a:t>Защитный экран</a:t>
            </a:r>
            <a:endParaRPr lang="ru-RU" sz="4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0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8435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Негативное влияние компьютера на здоровье человека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564904"/>
            <a:ext cx="3520440" cy="4525963"/>
          </a:xfrm>
        </p:spPr>
        <p:txBody>
          <a:bodyPr/>
          <a:lstStyle/>
          <a:p>
            <a:r>
              <a:rPr lang="ru-RU" dirty="0" smtClean="0"/>
              <a:t>Перезагрузка суставов кистей</a:t>
            </a:r>
          </a:p>
          <a:p>
            <a:r>
              <a:rPr lang="ru-RU" dirty="0" smtClean="0"/>
              <a:t>Психические расстройства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88840"/>
            <a:ext cx="4965700" cy="3997725"/>
          </a:xfrm>
        </p:spPr>
      </p:pic>
    </p:spTree>
    <p:extLst>
      <p:ext uri="{BB962C8B-B14F-4D97-AF65-F5344CB8AC3E}">
        <p14:creationId xmlns:p14="http://schemas.microsoft.com/office/powerpoint/2010/main" val="17375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88641"/>
            <a:ext cx="8784976" cy="9361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II </a:t>
            </a:r>
            <a:r>
              <a:rPr lang="ru-RU" sz="2800" dirty="0" smtClean="0"/>
              <a:t>этап. </a:t>
            </a:r>
            <a:br>
              <a:rPr lang="ru-RU" sz="2800" dirty="0" smtClean="0"/>
            </a:br>
            <a:r>
              <a:rPr lang="ru-RU" sz="2800" dirty="0" smtClean="0">
                <a:latin typeface="Monotype Corsiva" pitchFamily="66" charset="0"/>
              </a:rPr>
              <a:t>Составление программы эксперимента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41162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Методика исследования.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Письменное тестирование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dirty="0" smtClean="0"/>
              <a:t>Статистический анализ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              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 smtClean="0">
                <a:solidFill>
                  <a:srgbClr val="FF0000"/>
                </a:solidFill>
              </a:rPr>
              <a:t>этап. </a:t>
            </a:r>
            <a:r>
              <a:rPr lang="ru-RU" dirty="0" smtClean="0">
                <a:solidFill>
                  <a:srgbClr val="002060"/>
                </a:solidFill>
              </a:rPr>
              <a:t>Опыт. На уроке информатике. 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Работа с компьютером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           </a:t>
            </a:r>
            <a:r>
              <a:rPr lang="en-US" dirty="0" smtClean="0">
                <a:solidFill>
                  <a:srgbClr val="FF0000"/>
                </a:solidFill>
              </a:rPr>
              <a:t>II </a:t>
            </a:r>
            <a:r>
              <a:rPr lang="ru-RU" dirty="0" smtClean="0">
                <a:solidFill>
                  <a:srgbClr val="FF0000"/>
                </a:solidFill>
              </a:rPr>
              <a:t>этап. </a:t>
            </a:r>
            <a:r>
              <a:rPr lang="ru-RU" dirty="0" smtClean="0">
                <a:solidFill>
                  <a:srgbClr val="002060"/>
                </a:solidFill>
              </a:rPr>
              <a:t>Контроль. Отсутствие на уроке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работы с компьютером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6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807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III</a:t>
            </a:r>
            <a:r>
              <a:rPr lang="ru-RU" dirty="0" smtClean="0"/>
              <a:t> этап. </a:t>
            </a:r>
            <a:br>
              <a:rPr lang="ru-RU" dirty="0" smtClean="0"/>
            </a:br>
            <a:r>
              <a:rPr lang="ru-RU" dirty="0" smtClean="0">
                <a:latin typeface="Monotype Corsiva" pitchFamily="66" charset="0"/>
              </a:rPr>
              <a:t>Отбор материалов для экспериментов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06489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0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5517232"/>
            <a:ext cx="7848872" cy="1008112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 течении минуты попытайтесь отыскать человечков с предыдущего рисунка 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6" y="332656"/>
            <a:ext cx="9036496" cy="4464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8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Iv</a:t>
            </a:r>
            <a:r>
              <a:rPr lang="ru-RU" dirty="0" smtClean="0"/>
              <a:t> этап.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>Проведение эксперимента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Тестирование проводилось с учащимися 5 – 11 классов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тестировании принимали участие 150 учащихся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Тестирование проводилось в два этапа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32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239000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I</a:t>
            </a:r>
            <a:r>
              <a:rPr lang="ru-RU" dirty="0" smtClean="0">
                <a:solidFill>
                  <a:srgbClr val="C00000"/>
                </a:solidFill>
              </a:rPr>
              <a:t> этап.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79512" y="1700808"/>
            <a:ext cx="8147248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На уроке информатики. Работа с компьютером.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451449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4138500" cy="28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94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7265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Ii </a:t>
            </a:r>
            <a:r>
              <a:rPr lang="ru-RU" dirty="0" smtClean="0">
                <a:solidFill>
                  <a:srgbClr val="C00000"/>
                </a:solidFill>
              </a:rPr>
              <a:t>этап.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7848872" cy="7920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Контроль отсутствия на уроке работы с компьютером.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3" y="2996952"/>
            <a:ext cx="454463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9"/>
            <a:ext cx="4091161" cy="2895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63272" cy="31809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 </a:t>
            </a:r>
            <a:r>
              <a:rPr lang="ru-RU" dirty="0" smtClean="0"/>
              <a:t>этап. </a:t>
            </a:r>
            <a:br>
              <a:rPr lang="ru-RU" dirty="0" smtClean="0"/>
            </a:br>
            <a:r>
              <a:rPr lang="ru-RU" dirty="0" smtClean="0">
                <a:latin typeface="Monotype Corsiva" pitchFamily="66" charset="0"/>
              </a:rPr>
              <a:t>Статистическая обработка результатов.</a:t>
            </a: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Формирование выводов.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lvl="0" indent="-609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6165D"/>
              </a:buClr>
              <a:buSzTx/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Результаты исследования подтвердили гипотезу поставленную в начале работы: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ЭМИ компьютеров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отрицательно влияет на память школьников. Всего 30 минут активной работы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компьютером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почти на 50% снизили уровень способности к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запоминанию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609600" lvl="0" indent="-60960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Если 30-ти минутное воздействие ЭМИ компьютера приводит к таким последствиям, то сидение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компьютером в течении нескольких часов может вызывать необратимые изменения в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структуре мозга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Особенно у школьников.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Можно предположить, что школьники после работы ещё долгое время не способны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усваивать информацию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следовательно становятся абсолютно «бесполезными» на уроках.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8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Актуальность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9416"/>
            <a:ext cx="7499176" cy="4846320"/>
          </a:xfrm>
        </p:spPr>
        <p:txBody>
          <a:bodyPr>
            <a:normAutofit fontScale="92500"/>
          </a:bodyPr>
          <a:lstStyle/>
          <a:p>
            <a:r>
              <a:rPr lang="ru-RU" sz="2800" spc="-25" dirty="0">
                <a:solidFill>
                  <a:srgbClr val="000000"/>
                </a:solidFill>
                <a:latin typeface="Times New Roman"/>
                <a:ea typeface="Times New Roman"/>
              </a:rPr>
              <a:t>В связи с процессом глобаль­</a:t>
            </a:r>
            <a:r>
              <a:rPr lang="ru-RU" sz="2800" spc="-20" dirty="0">
                <a:solidFill>
                  <a:srgbClr val="000000"/>
                </a:solidFill>
                <a:latin typeface="Times New Roman"/>
                <a:ea typeface="Times New Roman"/>
              </a:rPr>
              <a:t>ной компьютеризации жизни че­</a:t>
            </a:r>
            <a:r>
              <a:rPr lang="ru-RU" sz="2800" spc="-30" dirty="0">
                <a:solidFill>
                  <a:srgbClr val="000000"/>
                </a:solidFill>
                <a:latin typeface="Times New Roman"/>
                <a:ea typeface="Times New Roman"/>
              </a:rPr>
              <a:t>ловека возникают вопросы о вли­янии компьютера на его организм и в первую очередь на его физи­</a:t>
            </a:r>
            <a:r>
              <a:rPr lang="ru-RU" sz="2800" spc="-25" dirty="0">
                <a:solidFill>
                  <a:srgbClr val="000000"/>
                </a:solidFill>
                <a:latin typeface="Times New Roman"/>
                <a:ea typeface="Times New Roman"/>
              </a:rPr>
              <a:t>ческое и психическое здоровье. </a:t>
            </a:r>
            <a:r>
              <a:rPr lang="ru-RU" sz="2800" spc="-30" dirty="0">
                <a:solidFill>
                  <a:srgbClr val="000000"/>
                </a:solidFill>
                <a:latin typeface="Times New Roman"/>
                <a:ea typeface="Times New Roman"/>
              </a:rPr>
              <a:t>Особое внимание должно быть уделено изучению влияния ком­</a:t>
            </a:r>
            <a:r>
              <a:rPr lang="ru-RU" sz="2800" spc="-10" dirty="0">
                <a:solidFill>
                  <a:srgbClr val="000000"/>
                </a:solidFill>
                <a:latin typeface="Times New Roman"/>
                <a:ea typeface="Times New Roman"/>
              </a:rPr>
              <a:t>пьютера на здоровье школьни­</a:t>
            </a:r>
            <a:r>
              <a:rPr lang="ru-RU" sz="2800" spc="-40" dirty="0">
                <a:solidFill>
                  <a:srgbClr val="000000"/>
                </a:solidFill>
                <a:latin typeface="Times New Roman"/>
                <a:ea typeface="Times New Roman"/>
              </a:rPr>
              <a:t>ков, что обусловлено как большей 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чувствительностью организма ре­бенка к всевозможным факторам </a:t>
            </a:r>
            <a:r>
              <a:rPr lang="ru-RU" sz="2800" spc="-20" dirty="0">
                <a:solidFill>
                  <a:srgbClr val="000000"/>
                </a:solidFill>
                <a:latin typeface="Times New Roman"/>
                <a:ea typeface="Times New Roman"/>
              </a:rPr>
              <a:t>окружающей среды, так и воз­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можными отдаленными последс­</a:t>
            </a:r>
            <a:r>
              <a:rPr lang="ru-RU" sz="2800" spc="-25" dirty="0">
                <a:solidFill>
                  <a:srgbClr val="000000"/>
                </a:solidFill>
                <a:latin typeface="Times New Roman"/>
                <a:ea typeface="Times New Roman"/>
              </a:rPr>
              <a:t>твиями такого влияния, которые </a:t>
            </a:r>
            <a:r>
              <a:rPr lang="ru-RU" sz="2800" spc="-30" dirty="0">
                <a:solidFill>
                  <a:srgbClr val="000000"/>
                </a:solidFill>
                <a:latin typeface="Times New Roman"/>
                <a:ea typeface="Times New Roman"/>
              </a:rPr>
              <a:t>скажутся лишь через много лет.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25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Перспективы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D2DB9">
                  <a:lumMod val="50000"/>
                </a:srgbClr>
              </a:buClr>
              <a:buSzTx/>
              <a:buFont typeface="Times New Roman" pitchFamily="18" charset="0"/>
              <a:buAutoNum type="arabicPeriod"/>
              <a:defRPr/>
            </a:pPr>
            <a:r>
              <a:rPr lang="ru-RU" sz="3200" kern="0" dirty="0">
                <a:solidFill>
                  <a:srgbClr val="000000"/>
                </a:solidFill>
                <a:latin typeface="Comic Sans MS" pitchFamily="66" charset="0"/>
              </a:rPr>
              <a:t>Изучить воздействие на память длительных доз ЭМИ компьютера</a:t>
            </a: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D2DB9">
                  <a:lumMod val="50000"/>
                </a:srgbClr>
              </a:buClr>
              <a:buSzTx/>
              <a:buFont typeface="Times New Roman" pitchFamily="18" charset="0"/>
              <a:buAutoNum type="arabicPeriod"/>
              <a:defRPr/>
            </a:pPr>
            <a:r>
              <a:rPr lang="ru-RU" sz="3200" kern="0" dirty="0">
                <a:solidFill>
                  <a:srgbClr val="000000"/>
                </a:solidFill>
                <a:latin typeface="Comic Sans MS" pitchFamily="66" charset="0"/>
              </a:rPr>
              <a:t>Определить в какие сроки восстанавливается способность к нормальному запоминанию после воздействия ЭМИ компьютера</a:t>
            </a:r>
          </a:p>
          <a:p>
            <a:pPr marL="514350" lvl="0" indent="-5143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D2DB9">
                  <a:lumMod val="50000"/>
                </a:srgbClr>
              </a:buClr>
              <a:buSzTx/>
              <a:buFont typeface="Times New Roman" pitchFamily="18" charset="0"/>
              <a:buAutoNum type="arabicPeriod"/>
              <a:defRPr/>
            </a:pPr>
            <a:r>
              <a:rPr lang="ru-RU" sz="3200" kern="0" dirty="0">
                <a:solidFill>
                  <a:srgbClr val="000000"/>
                </a:solidFill>
                <a:latin typeface="Comic Sans MS" pitchFamily="66" charset="0"/>
              </a:rPr>
              <a:t>Разработать рекомендации по снижению отрицательного воздействия ЭМИ компьютера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31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Цели и задачи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spcAft>
                <a:spcPts val="0"/>
              </a:spcAft>
            </a:pPr>
            <a:r>
              <a:rPr lang="ru-RU" sz="3200" b="1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Цель работы.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Изучение влияния компьютерного излучения на нервную систему школьника, а именно на процессы памяти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228600" algn="just">
              <a:spcAft>
                <a:spcPts val="0"/>
              </a:spcAft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b="1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 исследования.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Изучение литературных источников по выбранной теме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Отбор материала для исследования (тесты)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Проведение  эксперимента и оценка результатов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Формулирование выводов исходя из результатов эксперимента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156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гипотеза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данным 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научных исследований электромагнитное излучение (ЭМИ) отрицательно сказывается на жизнедеятельности живых существ. Следовательно можно спрогнозировать в результате эксперимента мы будем наблюдать ухудшение памяти школьников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1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а</a:t>
            </a: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нализ 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литературных </a:t>
            </a: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источников</a:t>
            </a:r>
          </a:p>
          <a:p>
            <a:pPr marL="514350" indent="-514350">
              <a:buAutoNum type="arabicPeriod"/>
            </a:pP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эксперимент </a:t>
            </a: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(тестирование</a:t>
            </a: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статистическая обработка результатов </a:t>
            </a:r>
            <a:r>
              <a:rPr lang="ru-RU" sz="2800" spc="-35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тестирования</a:t>
            </a:r>
          </a:p>
          <a:p>
            <a:pPr marL="514350" indent="-514350">
              <a:buAutoNum type="arabicPeriod"/>
            </a:pPr>
            <a:r>
              <a:rPr lang="ru-RU" sz="2800" spc="-35" dirty="0">
                <a:solidFill>
                  <a:srgbClr val="000000"/>
                </a:solidFill>
                <a:latin typeface="Times New Roman"/>
                <a:ea typeface="Times New Roman"/>
              </a:rPr>
              <a:t>графическая обработка результатов тестирования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03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Этапы исследования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Этап. </a:t>
            </a:r>
            <a:r>
              <a:rPr lang="ru-RU" dirty="0" smtClean="0"/>
              <a:t>Изучение литературы по обозначенной теме.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II </a:t>
            </a:r>
            <a:r>
              <a:rPr lang="ru-RU" b="1" dirty="0" smtClean="0">
                <a:solidFill>
                  <a:srgbClr val="FF0000"/>
                </a:solidFill>
              </a:rPr>
              <a:t>Этап. </a:t>
            </a:r>
            <a:r>
              <a:rPr lang="ru-RU" dirty="0" smtClean="0"/>
              <a:t>Составление программы эксперимента.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III</a:t>
            </a:r>
            <a:r>
              <a:rPr lang="ru-RU" b="1" dirty="0" smtClean="0">
                <a:solidFill>
                  <a:srgbClr val="FF0000"/>
                </a:solidFill>
              </a:rPr>
              <a:t> Этап. </a:t>
            </a:r>
            <a:r>
              <a:rPr lang="ru-RU" dirty="0" smtClean="0"/>
              <a:t>Отбор материалов для эксперимента: тесты по определению памяти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IV</a:t>
            </a:r>
            <a:r>
              <a:rPr lang="ru-RU" b="1" dirty="0" smtClean="0">
                <a:solidFill>
                  <a:srgbClr val="FF0000"/>
                </a:solidFill>
              </a:rPr>
              <a:t> Этап. </a:t>
            </a:r>
            <a:r>
              <a:rPr lang="ru-RU" dirty="0" smtClean="0"/>
              <a:t>Проведение эксперимента.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ru-RU" b="1" dirty="0" smtClean="0">
                <a:solidFill>
                  <a:srgbClr val="FF0000"/>
                </a:solidFill>
              </a:rPr>
              <a:t> Этап. </a:t>
            </a:r>
            <a:r>
              <a:rPr lang="ru-RU" dirty="0" smtClean="0"/>
              <a:t>Статистическая обработка результатов тестирования.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77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80920" cy="1916832"/>
          </a:xfrm>
        </p:spPr>
        <p:txBody>
          <a:bodyPr>
            <a:normAutofit/>
          </a:bodyPr>
          <a:lstStyle/>
          <a:p>
            <a:pPr algn="ctr"/>
            <a:r>
              <a:rPr lang="en-US" sz="2700" dirty="0" smtClean="0"/>
              <a:t>I </a:t>
            </a:r>
            <a:r>
              <a:rPr lang="ru-RU" sz="2700" dirty="0" smtClean="0"/>
              <a:t>этап.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3100" dirty="0">
                <a:latin typeface="Monotype Corsiva" pitchFamily="66" charset="0"/>
                <a:ea typeface="MS Mincho"/>
              </a:rPr>
              <a:t>Компьютер. Что это: новая угроза для здоровья или современный друг и помощник?</a:t>
            </a:r>
            <a:endParaRPr lang="ru-RU" sz="31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2060848"/>
            <a:ext cx="3843968" cy="4669979"/>
          </a:xfrm>
        </p:spPr>
        <p:txBody>
          <a:bodyPr>
            <a:normAutofit fontScale="55000" lnSpcReduction="20000"/>
          </a:bodyPr>
          <a:lstStyle/>
          <a:p>
            <a:r>
              <a:rPr lang="ru-RU" sz="7300" b="1" dirty="0" smtClean="0"/>
              <a:t>«+»</a:t>
            </a: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быстрые поиск и обработка информации (рефератов, курсовых, презентаций и т.д.)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удобнее изучать предметы (интерактивные курсы на дисках);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в компьютерной сети есть масса учебных материалов и пособий; 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возможность слушать любимую музыку во время работы; 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чтобы написать письмо родителям или другу, не надо куда-то бежать;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множество чатов, где можно познакомиться с новыми друзьями и отдохнуть;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огромное количество юмора в сети Интернет;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2060848"/>
            <a:ext cx="3888432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7300" b="1" dirty="0" smtClean="0"/>
              <a:t>«-»</a:t>
            </a: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наличие компьютера в своей комнате дает кучу соблазнов (игры, чаты), что негативно сказывается на учебе; 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компьютер дома - это всегда толпа гостей в комнате в виде друзей и родственников, жаждущих Интернет и чая с плюшками. Это ОЧЕНЬ отвлекает и мешает учебе; 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очень часто компьютер становится причиной конфликтов между его пользователями; 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компьютер требует финансовых затрат на ремонт, модернизацию, оплату доступа к сети и т.д.</a:t>
            </a:r>
            <a:endParaRPr lang="ru-RU" sz="2900" b="1" dirty="0">
              <a:latin typeface="Calibri"/>
              <a:ea typeface="Times New Roman"/>
              <a:cs typeface="Times New Roman"/>
            </a:endParaRPr>
          </a:p>
          <a:p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</a:rPr>
              <a:t>- в Интернет есть готовые домашние задания, которые не заставляют работать головой!</a:t>
            </a:r>
            <a:endParaRPr lang="ru-RU" sz="2900" b="1" dirty="0"/>
          </a:p>
        </p:txBody>
      </p:sp>
    </p:spTree>
    <p:extLst>
      <p:ext uri="{BB962C8B-B14F-4D97-AF65-F5344CB8AC3E}">
        <p14:creationId xmlns:p14="http://schemas.microsoft.com/office/powerpoint/2010/main" val="137237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вредные факторы при работе за компьютером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844824"/>
            <a:ext cx="7239000" cy="4846320"/>
          </a:xfrm>
        </p:spPr>
        <p:txBody>
          <a:bodyPr/>
          <a:lstStyle/>
          <a:p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Стесненная поза, сидячее положение в течение длительного времени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;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Воздействие электромагнитного излучения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;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Утомление глаз, нагрузка на зрение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;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Перегрузка суставов кистей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;</a:t>
            </a:r>
          </a:p>
          <a:p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Стресс при потере информации</a:t>
            </a:r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;</a:t>
            </a:r>
          </a:p>
          <a:p>
            <a:r>
              <a:rPr lang="ru-RU" sz="28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Психические </a:t>
            </a:r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расстройства.</a:t>
            </a:r>
            <a:b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03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Правильная рабочая поза при работе за компьютером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" y="2895240"/>
            <a:ext cx="2510562" cy="16687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87" b="41143"/>
          <a:stretch/>
        </p:blipFill>
        <p:spPr>
          <a:xfrm>
            <a:off x="5623768" y="1631683"/>
            <a:ext cx="3520232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942" y="2739518"/>
            <a:ext cx="3267075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690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Исследовательская РАБОТА НА ТЕМУ: «Влияние эми компьютеров на память школьников» </vt:lpstr>
      <vt:lpstr>Актуальность</vt:lpstr>
      <vt:lpstr>Цели и задачи</vt:lpstr>
      <vt:lpstr>гипотеза</vt:lpstr>
      <vt:lpstr>Методы исследования.</vt:lpstr>
      <vt:lpstr>Этапы исследования</vt:lpstr>
      <vt:lpstr>I этап. Компьютер. Что это: новая угроза для здоровья или современный друг и помощник?</vt:lpstr>
      <vt:lpstr>Основные вредные факторы при работе за компьютером</vt:lpstr>
      <vt:lpstr>Правильная рабочая поза при работе за компьютером</vt:lpstr>
      <vt:lpstr>Презентация PowerPoint</vt:lpstr>
      <vt:lpstr>Негативное влияние компьютера на здоровье человека</vt:lpstr>
      <vt:lpstr>II этап.  Составление программы эксперимента</vt:lpstr>
      <vt:lpstr>III этап.  Отбор материалов для экспериментов</vt:lpstr>
      <vt:lpstr>Презентация PowerPoint</vt:lpstr>
      <vt:lpstr>Iv этап.  Проведение эксперимента</vt:lpstr>
      <vt:lpstr>I этап. </vt:lpstr>
      <vt:lpstr>Ii этап.</vt:lpstr>
      <vt:lpstr>V этап.  Статистическая обработка результатов.</vt:lpstr>
      <vt:lpstr>Формирование выводов.</vt:lpstr>
      <vt:lpstr>Перспективы работы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«Влияние эми компьютеров на память школьников» </dc:title>
  <dc:creator>User</dc:creator>
  <cp:lastModifiedBy>User</cp:lastModifiedBy>
  <cp:revision>9</cp:revision>
  <dcterms:created xsi:type="dcterms:W3CDTF">2012-04-13T16:47:05Z</dcterms:created>
  <dcterms:modified xsi:type="dcterms:W3CDTF">2012-04-13T18:14:37Z</dcterms:modified>
</cp:coreProperties>
</file>