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B9578-6039-4EF1-B422-DE77BF0E97B1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05DC3-B64A-43BA-A47A-13713AD38D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3971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Peter Piper picked a peck of pickled peppers.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peck of pickled peppers Peter Piper picked.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Peter Piper picked a peck of pickled peppers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Where is the peck of pickled pipers Peter Piper picked?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2000240"/>
            <a:ext cx="703429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Little Lady Lilly lost her lovely locket.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Lucky little Lucy found the lovely locket.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Lovely little locket lay in Lucy’s pocket.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Lazy little Lucy lost the lovely locket.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96127" y="3811012"/>
            <a:ext cx="744787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Thomas thinks of terrible things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to the troubled teacher brings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Things that sing and things that sting,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Things which swing and things which cling,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Things that ping, and ring, and fling,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of all these things thinks nothing.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Мы собрали зрелую малину вдоль речной дороги. </a:t>
            </a:r>
          </a:p>
          <a:p>
            <a:r>
              <a:rPr lang="ru-RU" dirty="0" smtClean="0"/>
              <a:t>Эти три будут, вероятно, двигаться через Бруклинский мост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928670"/>
            <a:ext cx="4596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Ничто не стоит тысячи смертельных случаев.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36339"/>
            <a:ext cx="8858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Г-н Тонгу </a:t>
            </a:r>
            <a:r>
              <a:rPr lang="ru-RU" dirty="0" err="1" smtClean="0"/>
              <a:t>Твистер</a:t>
            </a:r>
            <a:r>
              <a:rPr lang="ru-RU" dirty="0" smtClean="0"/>
              <a:t> попытался обучать язык крутить и поворачиваться, и упрек и </a:t>
            </a:r>
            <a:r>
              <a:rPr lang="ru-RU" dirty="0" err="1" smtClean="0"/>
              <a:t>twat</a:t>
            </a:r>
            <a:r>
              <a:rPr lang="ru-RU" dirty="0" smtClean="0"/>
              <a:t>, изучать письмо ""T"".</a:t>
            </a:r>
          </a:p>
          <a:p>
            <a:endParaRPr lang="ru-RU" dirty="0" smtClean="0"/>
          </a:p>
          <a:p>
            <a:r>
              <a:rPr lang="ru-RU" dirty="0" smtClean="0"/>
              <a:t>Два крошечных тигра взяли два такси до города.</a:t>
            </a:r>
          </a:p>
          <a:p>
            <a:endParaRPr lang="ru-RU" dirty="0" smtClean="0"/>
          </a:p>
          <a:p>
            <a:r>
              <a:rPr lang="ru-RU" dirty="0" smtClean="0"/>
              <a:t>Никогда не беспокоитесь о проблеме, пока проблема не обеспокоит Вас! </a:t>
            </a:r>
          </a:p>
          <a:p>
            <a:endParaRPr lang="ru-RU" dirty="0" smtClean="0"/>
          </a:p>
          <a:p>
            <a:r>
              <a:rPr lang="ru-RU" dirty="0" smtClean="0"/>
              <a:t>Томми </a:t>
            </a:r>
            <a:r>
              <a:rPr lang="ru-RU" dirty="0" err="1" smtClean="0"/>
              <a:t>Такер</a:t>
            </a:r>
            <a:r>
              <a:rPr lang="ru-RU" dirty="0" smtClean="0"/>
              <a:t> попытался связать связь Черепах </a:t>
            </a:r>
            <a:r>
              <a:rPr lang="ru-RU" dirty="0" err="1" smtClean="0"/>
              <a:t>Тэмми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Chester Cheetah chews a chunk of cheep cheddar cheese.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000108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We won, we won, we won, we won, ...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While we were walking, we were watching window washers wash Washington 's windows with warm washing water.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I wish I were what I was when I wished I were what I am.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What, when, where and why are the words we require quite often when we want to ask questions.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Честерский</a:t>
            </a:r>
            <a:r>
              <a:rPr lang="ru-RU" dirty="0" smtClean="0"/>
              <a:t> Гепард жует кусок сыра чеддер писка.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997839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Мы победили, мы победили, мы победили, мы победили...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то время как мы шли, мы наблюдали мытье моечных машин окна Вашингтон '</a:t>
            </a:r>
            <a:r>
              <a:rPr lang="ru-RU" dirty="0" err="1" smtClean="0">
                <a:solidFill>
                  <a:srgbClr val="002060"/>
                </a:solidFill>
              </a:rPr>
              <a:t>s</a:t>
            </a:r>
            <a:r>
              <a:rPr lang="ru-RU" dirty="0" smtClean="0">
                <a:solidFill>
                  <a:srgbClr val="002060"/>
                </a:solidFill>
              </a:rPr>
              <a:t> окна с теплой водой мытья</a:t>
            </a:r>
            <a:r>
              <a:rPr lang="ru-RU" dirty="0" smtClean="0"/>
              <a:t>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Мне жаль, что я не был тем, чем я был, когда мне было жаль, что я не был, кто я.</a:t>
            </a:r>
          </a:p>
          <a:p>
            <a:r>
              <a:rPr lang="ru-RU" dirty="0" smtClean="0"/>
              <a:t>Что, когда, где и почему слова, которых мы требуем довольно часто, когда мы хотим задать вопросы.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Which is the witch that wished the wicked wish?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William always wears a very warm white vest in winter.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714488"/>
            <a:ext cx="8215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 do you cry, Willy? 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 do you cry? 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Why, Willy? Why, Willy? Why, </a:t>
            </a:r>
            <a:r>
              <a:rPr kumimoji="0" lang="en-US" sz="32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Willy?Why</a:t>
            </a: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endParaRPr kumimoji="0" lang="en-US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3857628"/>
            <a:ext cx="85725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noise annoys an oyster, but a noisy noise annoys an oyster more.</a:t>
            </a:r>
            <a:endParaRPr kumimoji="0" lang="en-US" sz="32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Который является ведьмой, которая желала злое желание?</a:t>
            </a:r>
          </a:p>
          <a:p>
            <a:r>
              <a:rPr lang="ru-RU" dirty="0" smtClean="0"/>
              <a:t>Уильям всегда носит очень теплый белый жилет зимой.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643050"/>
            <a:ext cx="7500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Шум раздражает устрицу, но шумный шум раздражает устрицу больше.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Питер </a:t>
            </a:r>
            <a:r>
              <a:rPr lang="ru-RU" dirty="0" err="1" smtClean="0"/>
              <a:t>Пайпер</a:t>
            </a:r>
            <a:r>
              <a:rPr lang="ru-RU" dirty="0" smtClean="0"/>
              <a:t> выбрал кучу маринованных перцев. Куча маринованных перцев Питер </a:t>
            </a:r>
            <a:r>
              <a:rPr lang="ru-RU" dirty="0" err="1" smtClean="0"/>
              <a:t>Пайпер</a:t>
            </a:r>
            <a:r>
              <a:rPr lang="ru-RU" dirty="0" smtClean="0"/>
              <a:t> выбрана. Если Питер </a:t>
            </a:r>
            <a:r>
              <a:rPr lang="ru-RU" dirty="0" err="1" smtClean="0"/>
              <a:t>Пайпер</a:t>
            </a:r>
            <a:r>
              <a:rPr lang="ru-RU" dirty="0" smtClean="0"/>
              <a:t> выбрал кучу маринованных перцев, Где куча соленых волынщиков - выбранный Питер </a:t>
            </a:r>
            <a:r>
              <a:rPr lang="ru-RU" dirty="0" err="1" smtClean="0"/>
              <a:t>Пайпер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31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Маленькая леди </a:t>
            </a:r>
            <a:r>
              <a:rPr lang="ru-RU" dirty="0" err="1" smtClean="0"/>
              <a:t>Лилли</a:t>
            </a:r>
            <a:r>
              <a:rPr lang="ru-RU" dirty="0" smtClean="0"/>
              <a:t> потеряла свой прекрасный медальон.</a:t>
            </a:r>
          </a:p>
          <a:p>
            <a:r>
              <a:rPr lang="ru-RU" dirty="0" smtClean="0"/>
              <a:t>Удачливая маленькая Люси нашла прекрасный медальон.</a:t>
            </a:r>
          </a:p>
          <a:p>
            <a:r>
              <a:rPr lang="ru-RU" dirty="0" smtClean="0"/>
              <a:t>Прекрасный небольшой медальон лежит в кармане Люси.</a:t>
            </a:r>
          </a:p>
          <a:p>
            <a:r>
              <a:rPr lang="ru-RU" dirty="0" smtClean="0"/>
              <a:t>Ленивая маленькая Люси потеряла прекрасный медальон.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2667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Томас думает об ужасных вещах, И обеспокоенному учителю приносит Вещи, которые поют и вещи, которые жалят, Вещи, которые качаются и вещи, которые цепляются, Вещи, которые свистят, и кольцо, и бросок, И всех этих вещей ничто не думает.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892971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Tie a knot, tie a knot. Tie a tight, tight knot. Tie a knot in the shape of a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nought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Ninety-nine new-born babies need ninety-nine new napkins.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000240"/>
            <a:ext cx="8929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thirty-three thieves thought that they thrilled the throne throughout Thursday.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Seth at Sainsbury's sells thick socks.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873005" y="4303455"/>
            <a:ext cx="527099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Whenever the weather is cold.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Whenever the weather is hot.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We'll weather the weather,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whatever the weather,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whether we like it or not.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Свяжите узел, свяжите узел. Свяжите трудный, трудный узел. Свяжите узел в форме ноля.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Девяносто девять новорожденных младенцев нуждаются в девяноста девяти новых салфетках.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857364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Эти тридцать три вора думали, что они взволновали трон в течение четверга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Сет в </a:t>
            </a:r>
            <a:r>
              <a:rPr lang="ru-RU" dirty="0" err="1" smtClean="0"/>
              <a:t>Сэинзбери</a:t>
            </a:r>
            <a:r>
              <a:rPr lang="ru-RU" dirty="0" smtClean="0"/>
              <a:t> продает толстые носки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86058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Всякий раз, когда погода холодная. Всякий раз, когда погода горяча. Мы выдержим погоду, безотносительно погоды, нравится ли нам он или нет.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86439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those thousand thinkers were thinking how did the other three thieves go through.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Four furious friends fought for the phone.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While we were walking, we were watching window washers wash Washington's windows with warm washing water.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314324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you understand, say "understand".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If you don't understand, say "don't understand".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But if you understand and say "don't understand". </a:t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How do I understand that you understand? Understand!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8643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Там те тысяча мыслителей думала, как сделал другие трех воров, проходят.</a:t>
            </a:r>
          </a:p>
          <a:p>
            <a:r>
              <a:rPr lang="ru-RU" dirty="0" smtClean="0"/>
              <a:t>Четыре разъяренных друга боролись за телефон.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В то время как мы шли, мы наблюдали Вашингтонские окна мытья моечных машин окна с теплой водой мытья.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0017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Вы понимаете, говорите, "понимают". Если Вы не понимаете, говорите, "не понимают". Но если Вы понимаете и говорите, "не понимают". Как я понимаю, что Вы понимаете? Поймите!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89297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Six slimy snails sailed silently.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Sixty-six sick chicks.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Seven slick </a:t>
            </a:r>
            <a:r>
              <a:rPr kumimoji="0" lang="en-US" sz="3200" b="0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slimey</a:t>
            </a: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snakes slowly sliding southward.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Singing Sammy sang songs on sinking sand.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Sounding by sound is a sound method of sounding sounds.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2826127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Roberta ran rings around the Roman ruins.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Rory the warrior and Roger the worrier were reared wrongly in a rural brewery.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Round and round the rugged rock the ragged rascal ran.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Ray Rag ran across a rough road. Across a rough road Ray Rag ran. Where is the rough road Ray Rag ran across?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Шесть слизистых улиток приплыли тихо. </a:t>
            </a:r>
          </a:p>
          <a:p>
            <a:r>
              <a:rPr lang="ru-RU" dirty="0" smtClean="0"/>
              <a:t>Шестьдесят шесть больных птенцов. </a:t>
            </a:r>
          </a:p>
          <a:p>
            <a:r>
              <a:rPr lang="ru-RU" dirty="0" smtClean="0"/>
              <a:t>Семь пленок </a:t>
            </a:r>
            <a:r>
              <a:rPr lang="ru-RU" dirty="0" err="1" smtClean="0"/>
              <a:t>slimey</a:t>
            </a:r>
            <a:r>
              <a:rPr lang="ru-RU" dirty="0" smtClean="0"/>
              <a:t> змеи, медленно скользящие на юг. </a:t>
            </a:r>
          </a:p>
          <a:p>
            <a:r>
              <a:rPr lang="ru-RU" dirty="0" smtClean="0"/>
              <a:t>Поющий Сэмми спел песни на снижающемся песке. </a:t>
            </a:r>
          </a:p>
          <a:p>
            <a:r>
              <a:rPr lang="ru-RU" dirty="0" smtClean="0"/>
              <a:t>Зондирование звуком - звуковой метод зондирования звуками.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786058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Роберта заткнула римские руины за пояс. </a:t>
            </a:r>
          </a:p>
          <a:p>
            <a:r>
              <a:rPr lang="ru-RU" dirty="0" err="1" smtClean="0"/>
              <a:t>Рори</a:t>
            </a:r>
            <a:r>
              <a:rPr lang="ru-RU" dirty="0" smtClean="0"/>
              <a:t> воин и Роджер </a:t>
            </a:r>
            <a:r>
              <a:rPr lang="ru-RU" dirty="0" err="1" smtClean="0"/>
              <a:t>worrier</a:t>
            </a:r>
            <a:r>
              <a:rPr lang="ru-RU" dirty="0" smtClean="0"/>
              <a:t> был воздвигнут неправильно в сельском пивоваренном заводе. </a:t>
            </a:r>
          </a:p>
          <a:p>
            <a:r>
              <a:rPr lang="ru-RU" dirty="0" smtClean="0"/>
              <a:t>Со всех сторон скалистый утес рваный мошенник бежал. </a:t>
            </a:r>
          </a:p>
          <a:p>
            <a:r>
              <a:rPr lang="ru-RU" dirty="0" smtClean="0"/>
              <a:t>Тряпка луча натыкалась на грубую дорогу. Через грубый дорожный Луч бежала Тряпка. То, где грубая дорожная Тряпка Луча, натыкалось?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We gathered ripe red raspberries along the river road.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Arial" pitchFamily="34" charset="0"/>
              </a:rPr>
              <a:t>The three will probably drive across the Brooklyn Bridge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071678"/>
            <a:ext cx="641072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Nothing is worth thousands of deaths.</a:t>
            </a:r>
            <a:endParaRPr kumimoji="0" lang="en-US" sz="320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2571744"/>
            <a:ext cx="871540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Mr. Tongue Twister tried to train his tongue to twist and turn, and twit and twat, to learn the letter ""T"".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Two tiny tigers take two taxis to town.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Never trouble about trouble until trouble troubles you!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Tommy Tucker tried to tie Tammy's Turtles tie.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1019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Leniza</dc:creator>
  <cp:lastModifiedBy>Leniza</cp:lastModifiedBy>
  <cp:revision>1</cp:revision>
  <dcterms:created xsi:type="dcterms:W3CDTF">2012-05-09T16:05:31Z</dcterms:created>
  <dcterms:modified xsi:type="dcterms:W3CDTF">2012-05-09T16:41:22Z</dcterms:modified>
</cp:coreProperties>
</file>