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56" r:id="rId3"/>
    <p:sldId id="258" r:id="rId4"/>
    <p:sldId id="279" r:id="rId5"/>
    <p:sldId id="257" r:id="rId6"/>
    <p:sldId id="261" r:id="rId7"/>
    <p:sldId id="264" r:id="rId8"/>
    <p:sldId id="262" r:id="rId9"/>
    <p:sldId id="268" r:id="rId10"/>
    <p:sldId id="280" r:id="rId11"/>
    <p:sldId id="265" r:id="rId12"/>
    <p:sldId id="266" r:id="rId13"/>
    <p:sldId id="281" r:id="rId14"/>
    <p:sldId id="263" r:id="rId15"/>
    <p:sldId id="282" r:id="rId16"/>
    <p:sldId id="259" r:id="rId17"/>
    <p:sldId id="267" r:id="rId18"/>
    <p:sldId id="283" r:id="rId19"/>
    <p:sldId id="260" r:id="rId20"/>
    <p:sldId id="269" r:id="rId21"/>
    <p:sldId id="294" r:id="rId22"/>
    <p:sldId id="270" r:id="rId23"/>
    <p:sldId id="271" r:id="rId24"/>
    <p:sldId id="284" r:id="rId25"/>
    <p:sldId id="272" r:id="rId26"/>
    <p:sldId id="273" r:id="rId27"/>
    <p:sldId id="274" r:id="rId28"/>
    <p:sldId id="285" r:id="rId29"/>
    <p:sldId id="278" r:id="rId30"/>
    <p:sldId id="275" r:id="rId31"/>
    <p:sldId id="276" r:id="rId32"/>
    <p:sldId id="277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0C8A1-2A2A-41CD-8989-DA55A3FB3757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2CBFE-8790-41B1-AF5A-7A012EFD7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21495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Автор разработки </a:t>
            </a:r>
            <a:r>
              <a:rPr lang="ru-RU" sz="2800" dirty="0" err="1" smtClean="0"/>
              <a:t>Туршатова</a:t>
            </a:r>
            <a:r>
              <a:rPr lang="ru-RU" sz="2800" dirty="0" smtClean="0"/>
              <a:t> Н.Вл.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42919"/>
            <a:ext cx="7772400" cy="376398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ГБОУ НПО «Профессиональный лицей №48».</a:t>
            </a:r>
          </a:p>
          <a:p>
            <a:pPr algn="ctr"/>
            <a:endParaRPr lang="ru-RU" sz="3600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Презентация – сопровождение урока по предмету «Деловая культура» на тему «Невербальное общение»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ru-RU" dirty="0" smtClean="0"/>
              <a:t>Жесты размышления и оценки.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71858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Сосредоточенность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73050"/>
            <a:ext cx="4757742" cy="585311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Выражается в пощипывании переносицы с закрытыми глазами. Когда человек, с которым вы общаетесь, решает, как поступить или что делать, в общем думает над решением определенного вопроса – в это время он может потирать подбородок.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1" name="Picture 1" descr="C:\Documents and Settings\Администратор\Мои документы\Мои рисунки\concen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3486174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Критичность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человек держит руку у подбородка, с вытягиванием указательного пальца вдоль щеки, а другой рукой поддерживает локоть, его левая бровь опущена – вы поймете, что у него созрела негативная оценка к происходящему.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2500330" cy="266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 descr="C:\Documents and Settings\Администратор\Мои документы\Мои рисунки\Body-language-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075140"/>
            <a:ext cx="2476504" cy="3782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Жесты сомнения  и </a:t>
            </a:r>
            <a:r>
              <a:rPr lang="ru-RU" dirty="0" err="1" smtClean="0"/>
              <a:t>неувереннности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86172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Неуверенность.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71934" y="285728"/>
            <a:ext cx="4897436" cy="585311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Такой невербальный жест как почесывание или </a:t>
            </a:r>
            <a:r>
              <a:rPr lang="ru-RU" dirty="0" err="1"/>
              <a:t>потирание</a:t>
            </a:r>
            <a:r>
              <a:rPr lang="ru-RU" dirty="0"/>
              <a:t> сзади уха или шеи может свидетельствовать о том, что человек не вполне понимает, что от него хотят или что в беседе вы имеете в виду. Как интерпретировать такой жест, если вам сказали о полном понимании? Здесь предпочтение следует отдать невербальному сигналу тела. В данном случае человек ничего не понял. Рука, обхватывающая другую за локоть сзади, также говорит о неуверенности, вероятно, ее хозяин находится в малознакомом обществе.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Неуверенно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2381250" cy="3552825"/>
          </a:xfrm>
          <a:prstGeom prst="rect">
            <a:avLst/>
          </a:prstGeom>
          <a:noFill/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779963"/>
            <a:ext cx="3121025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Жесты и позы, свидетельствующие о нежелании слушать.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Скука.</a:t>
            </a:r>
            <a:endParaRPr lang="ru-RU" dirty="0"/>
          </a:p>
        </p:txBody>
      </p:sp>
      <p:pic>
        <p:nvPicPr>
          <p:cNvPr id="1026" name="Picture 2" descr="Ску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85992"/>
            <a:ext cx="2381250" cy="3200401"/>
          </a:xfrm>
          <a:prstGeom prst="rect">
            <a:avLst/>
          </a:prstGeom>
          <a:noFill/>
        </p:spPr>
      </p:pic>
      <p:pic>
        <p:nvPicPr>
          <p:cNvPr id="20482" name="Picture 2" descr="Картинка 16 из 854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428736"/>
            <a:ext cx="2857500" cy="4476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Готовность уйти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Можно определить по таким признакам как опускание век (потеря интереса), почесывание уха (</a:t>
            </a:r>
            <a:r>
              <a:rPr lang="ru-RU" dirty="0" err="1"/>
              <a:t>отгорожение</a:t>
            </a:r>
            <a:r>
              <a:rPr lang="ru-RU" dirty="0"/>
              <a:t> от потока речи), потягивание мочки уха (не хочет высказываться), поворачивание всем корпусом тела к двери или направление ноги в эту сторону. Жест в виде снятия очков также дает сигнал для окончания беседы.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52598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ru-RU" dirty="0" smtClean="0"/>
              <a:t>Жесты доминирования.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Превосходство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Так называемая «директорская поза» или «поза босса» в сидячем положении. Руки лежат за головой, одна нога на другой. Если веки едва прикрыты или уголки глаз чуть прищурены, взгляд направлен вниз – перед вами высокомерие, пренебрежение. Это положение тела как средство невербального общения часто принимают начальники, люди руководящих должностей. Они уверены в себе, демонстративно выражают свою значимость перед другими. Попытка скопировать данный жест грозит скорым увольнением с работы. 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Превосходст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2381250" cy="340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урока: Невербальное </a:t>
            </a:r>
            <a:r>
              <a:rPr lang="ru-RU" dirty="0" smtClean="0"/>
              <a:t>общение.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Предмет «Деловая культура»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Рукопожатие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73050"/>
            <a:ext cx="4257676" cy="585311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Подобный жест употребляют практически все мужчины, женщины намного меньше. Характер рукопожатия может о многом сказать, в первую очередь раскроет намерения другого человека. Если в момент соединения двух рук одна оказывается выше тыльной стороной, ее владелец демонстрирует свое ведущее положение. Можно проверить, насколько прочно тот отстаивает свой статус лидера простым способом: повернуть свою руку вверх. Если почувствовали сопротивление, значит, вам не удастся убедить его занять равенство между вами.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 descr="C:\Documents and Settings\Администратор\Мои документы\Мои рисунки\01Mp4eKgn75N5_1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928934"/>
            <a:ext cx="4357718" cy="4133850"/>
          </a:xfrm>
          <a:prstGeom prst="rect">
            <a:avLst/>
          </a:prstGeom>
          <a:noFill/>
        </p:spPr>
      </p:pic>
      <p:pic>
        <p:nvPicPr>
          <p:cNvPr id="10241" name="Picture 1" descr="C:\Documents and Settings\Администратор\Мои документы\Мои рисунки\sotrudnichest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00108"/>
            <a:ext cx="3000396" cy="2252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Рукопожатие.</a:t>
            </a:r>
            <a:endParaRPr lang="ru-RU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5429288" cy="270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714884"/>
            <a:ext cx="38100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3008313" cy="785818"/>
          </a:xfrm>
        </p:spPr>
        <p:txBody>
          <a:bodyPr/>
          <a:lstStyle/>
          <a:p>
            <a:r>
              <a:rPr lang="ru-RU" dirty="0" smtClean="0"/>
              <a:t>Сексуальные жесты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585311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Когда мужчине нравится какая-то женщина, он демонстрирует большие пальцы, заткнутые за ремень, располагает руки на бедрах или широко расставляет ноги. Взгляд на женщину, как правило, интимный, и может надолго задержаться на избранных частях тела. Мужчина может непроизвольно поправлять рукой галстук или воротник.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214686"/>
            <a:ext cx="3614734" cy="5715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3" name="Picture 1" descr="C:\Documents and Settings\Администратор\Мои документы\Мои рисунки\Body-language-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810000"/>
            <a:ext cx="3810000" cy="3048000"/>
          </a:xfrm>
          <a:prstGeom prst="rect">
            <a:avLst/>
          </a:prstGeom>
          <a:noFill/>
        </p:spPr>
      </p:pic>
      <p:pic>
        <p:nvPicPr>
          <p:cNvPr id="8194" name="Picture 2" descr="C:\Documents and Settings\Администратор\Мои документы\Мои рисунки\Body-language-9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642918"/>
            <a:ext cx="2286016" cy="2619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57544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Сексуальные жесты.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Если женщина стремится заинтересовать, она бессознательно вскидывает голову, поправляет прическу, расправляет кофточку. Более тонкое искусство обольщения с помощью средств невербального общения заключается в обнажении </a:t>
            </a:r>
            <a:r>
              <a:rPr lang="ru-RU" dirty="0" smtClean="0"/>
              <a:t>запястий. </a:t>
            </a:r>
            <a:r>
              <a:rPr lang="ru-RU" dirty="0"/>
              <a:t>Если женщина демонстрирует интимный взгляд в совокупности со случайно соскользнувшей бретелькой на плече, полуодетой туфельки на скрещенной ноге, будьте уверены в ее желании начать флирт.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Body-language-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306705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ru-RU" dirty="0" smtClean="0"/>
              <a:t>Тактильные движения.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Объятия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По характеру объятий, их силе, длительности определяют значение выражаемых человеком чувств.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Закадычные друзья, находившиеся в долгой разлуке, при встрече чуть ли не душат друг друга в крепких объятиях. Влюбленные задерживаются в нежных объятиях продолжительное время. Объятия между дальними родственниками, в зависимости от поддерживаемых ранее контактов, могут быть как сдержанными, холодными, так и пылкими. Между близкими людьми они носят мягкий задушевный смысл. На соревнованиях по борьбе, например, участники коротко обнимаются и расходятся.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5" name="Picture 1" descr="C:\Documents and Settings\Администратор\Мои документы\Мои рисунки\244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175000" cy="24892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Мои документы\Мои рисунки\30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253618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Рукопожатия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273050"/>
            <a:ext cx="4400552" cy="585311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Рукопожатия, как одно из средств невербального общения, тоже различаются по способу их совершения, силе и длительности. Крепкое, энергичное потряхивание руки собеседника вкупе с радостным восклицанием говорит об искренности партнера, его желании продолжить беседу. Обхват руки своими в виде «перчатки» также говорит о дружелюбии. Но если вам протягивают неживую руку, словно дохлую рыбу, с вами не хотят контактировать.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2571744"/>
            <a:ext cx="3757610" cy="78581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Рукопожатие</a:t>
            </a:r>
            <a:endParaRPr lang="ru-RU" sz="4000" b="1" dirty="0"/>
          </a:p>
        </p:txBody>
      </p:sp>
      <p:pic>
        <p:nvPicPr>
          <p:cNvPr id="9217" name="Picture 1" descr="C:\Documents and Settings\Администратор\Мои документы\Мои рисунки\birzelio-10-aja-antstoliai-teiks-nemokamas-konsultacij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214810" cy="2263464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4572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14734" cy="116205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Похлопывание по спине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73050"/>
            <a:ext cx="4614866" cy="585311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Похлопывания по спине или плечу в основном характерно для мужчин. Эти невербальные жесты часто интерпретируются как проявление дружеского расположения, участия или ободрения. Их можно увидеть практически во всех возрастных категориях. Похлопывание как бы демонстрирует мужскую силу и готовность его обладателя прийти на помощь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C:\Documents and Settings\Администратор\Мои документы\Мои рисунки\unbenannt15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34861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ru-RU" dirty="0" smtClean="0"/>
              <a:t>Взгляд визуально-контактный.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Взгляд.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Долгота взгляда может говорить о степени заинтересованности. Пристальный, неотрывный скажет вам о намерении выведать у вас какую-то информацию или заставить вас подчиниться. У влюбленных пар подобный взгляд служит сигналом начать активное ухаживание. Если пристальный взгляд направить на спящего человека, подсознательно тот может испытать беспокойство, даже проснуться. Интересно, что в мире животных пристальный взгляд служит сигналом к готовящейся атаке, поэтому ничего удивительного нет, когда, ощущая подобный сигнал от малознакомого человека, вы испытываете тревогу и желание скрыться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31623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b="1" dirty="0" smtClean="0"/>
              <a:t>Классификация невербальных средств общения: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1. Движения экспрессивно-выразительные (поза тела, мимика, жесты, походка).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2. Тактильные движения (рукопожатие, похлопывание по спине или плечу, прикосновения, поцелуи).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3. Взгляд визуально-контактный (направление взгляда, его длительность, частота контакта).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4. Пространственные движения (ориентация, дистанция, размещение за столом).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Деловой взгляд.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Деловой взгляд – когда мы смотрим на лоб и в глаза собеседника. Часто мы себя так ведем при встрече с малознакомыми людьми, руководителями и начальниками.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 descr="C:\Documents and Settings\Администратор\Мои документы\Мои рисунки\Body-language-8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3810000" cy="3133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Социальный взгляд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Социальный взгляд – когда мы направляем глаза на зону лица человека в области рта, носа и глаз. Он характерен в ситуациях непринужденного общения с друзьями и знакомыми.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Documents and Settings\Администратор\Мои документы\Мои рисунки\Body-language-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381000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Интимный взгляд.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73050"/>
            <a:ext cx="4543428" cy="61563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Интимный взгляд – проходит через линию глаз собеседника и опускается на уровень ниже подбородка, шеи на другие части тела. Может быть расширение зрачков, как предвкушение удовольствия.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Documents and Settings\Администратор\Мои документы\Мои рисунки\Body-language-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3810000" cy="1466850"/>
          </a:xfrm>
          <a:prstGeom prst="rect">
            <a:avLst/>
          </a:prstGeom>
          <a:noFill/>
        </p:spPr>
      </p:pic>
      <p:pic>
        <p:nvPicPr>
          <p:cNvPr id="15362" name="Picture 2" descr="Картинка 48 из 19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4071934" cy="3419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ru-RU" dirty="0" smtClean="0"/>
              <a:t>Пространственные движения.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Угловое расположение.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Body-language-12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5631699" cy="3418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Конкурирующе</a:t>
            </a:r>
            <a:r>
              <a:rPr lang="ru-RU" dirty="0" smtClean="0"/>
              <a:t> – оборонительная позиция.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428868"/>
            <a:ext cx="5072060" cy="353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Независимая позиция.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43116"/>
            <a:ext cx="5380362" cy="398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Позиция направленного сотрудничества.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357430"/>
            <a:ext cx="5325918" cy="347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Пространство – общественное, социальное, личное, интимное и </a:t>
            </a:r>
            <a:r>
              <a:rPr lang="ru-RU" dirty="0" err="1" smtClean="0"/>
              <a:t>сверхинтимное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7399059" cy="315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J-BA952_P1_SKY_G_20110518194729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14313"/>
            <a:ext cx="4710113" cy="3143250"/>
          </a:xfrm>
        </p:spPr>
      </p:pic>
      <p:pic>
        <p:nvPicPr>
          <p:cNvPr id="6146" name="Picture 2" descr="Картинка 104 из 293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071546"/>
            <a:ext cx="2543175" cy="3810000"/>
          </a:xfrm>
          <a:prstGeom prst="rect">
            <a:avLst/>
          </a:prstGeom>
          <a:noFill/>
        </p:spPr>
      </p:pic>
      <p:pic>
        <p:nvPicPr>
          <p:cNvPr id="6148" name="Picture 4" descr="Картинка 9 из 924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00438"/>
            <a:ext cx="4286250" cy="3219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Открытые жесты и поза тела.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Движения экспрессивно – выразительные.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Примыкание к группе.</a:t>
            </a:r>
            <a:endParaRPr lang="ru-RU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85992"/>
            <a:ext cx="381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sz="3600" dirty="0" smtClean="0"/>
              <a:t>ЖЕСТ - движение рук человека, выражающее его внутреннее состояние или указывающее на какой-либо объект во внешнем мире.</a:t>
            </a:r>
            <a:endParaRPr lang="ru-RU" sz="3600" dirty="0"/>
          </a:p>
        </p:txBody>
      </p:sp>
      <p:pic>
        <p:nvPicPr>
          <p:cNvPr id="22530" name="Picture 2" descr="Картинка 181 из 822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285992"/>
            <a:ext cx="25431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Открытость.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Руки собеседника повернуты ладонями вверх и широко раскинуты в стороны. Посадка головы прямая, плечи расправлены. Взгляд прямой. Мимика лица естественная, без напряжения и скованности. Эта поза дружелюбия, как средство невербального общения говорит об открытости, искренности. О ней также говорит пожатие руки с обхватом ее двумя своими руками. Мужчины могут в разговоре расстегнуть рубашку или пиджак. Общаясь с таким человеком, невольно расслабляешься и испытываешь к нему доверие.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Этот прием рекомендуется применять при общении со значимыми для вас людьми. В сочетании с искренним тоном вы быстро завоюете к себе </a:t>
            </a:r>
            <a:r>
              <a:rPr lang="ru-RU" dirty="0" smtClean="0"/>
              <a:t>расположение</a:t>
            </a:r>
            <a:r>
              <a:rPr lang="ru-RU" dirty="0"/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Открыто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2381250" cy="1695451"/>
          </a:xfrm>
          <a:prstGeom prst="rect">
            <a:avLst/>
          </a:prstGeom>
          <a:noFill/>
        </p:spPr>
      </p:pic>
      <p:pic>
        <p:nvPicPr>
          <p:cNvPr id="18433" name="Picture 1" descr="C:\Documents and Settings\Администратор\Мои документы\Мои рисунки\P100066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876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Симпатия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В невербальном общении существует понятие ментального контакта, которое выражается в непроизвольном копировании жестов друг друга или всего поведения. Друг другу посылается сигнал: «Я тебя прекрасно понимаю». И действительно, если бросить взгляд на мирно беседующую пару за столиком, увидим схожие позы, одинаковое расположение рук вплоть до зеркальности. Если вы хотите убедить другого человека в безоговорочном разделении его мнения, просто скопируйте его положение тела.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Если понаблюдать за походкой счастливого влюбленного человека, отметим летящую походку, которая сильно бросается в глаза. Она также характерна для уверенных в себе, энергичных людей. Создается впечатление, что все проблемы им нипочем.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09" name="Picture 1" descr="C:\Documents and Settings\Администратор\Мои документы\Мои рисунки\44-4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2857500" cy="3876675"/>
          </a:xfrm>
          <a:prstGeom prst="rect">
            <a:avLst/>
          </a:prstGeom>
          <a:noFill/>
        </p:spPr>
      </p:pic>
      <p:pic>
        <p:nvPicPr>
          <p:cNvPr id="17410" name="Picture 2" descr="C:\Documents and Settings\Администратор\Мои документы\Мои рисунки\Body-language-1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572008"/>
            <a:ext cx="3810000" cy="216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Оборона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Руки, скрещенные на груди, перекрещенные ноги в положениях стоя и сидя – классический жест закрытости, недоступности. Частое моргание является признаком защиты, растерянности. Эмоциональный статус человека не позволяет чувствовать себя свободно и непринужденно. Если вы попробуете договориться о чем-то с таким собеседником, вполне вероятно, что получите отказ. Чтобы «растопить лед», </a:t>
            </a:r>
            <a:r>
              <a:rPr lang="ru-RU" dirty="0" smtClean="0"/>
              <a:t>советуют </a:t>
            </a:r>
            <a:r>
              <a:rPr lang="ru-RU" dirty="0"/>
              <a:t>использовать уже описанное выше средство невербального общения, попытайтесь принять открытую позу с ладонями вверх.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Оборо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2381250" cy="3219451"/>
          </a:xfrm>
          <a:prstGeom prst="rect">
            <a:avLst/>
          </a:prstGeom>
          <a:noFill/>
        </p:spPr>
      </p:pic>
      <p:pic>
        <p:nvPicPr>
          <p:cNvPr id="16385" name="Picture 1" descr="C:\Documents and Settings\Администратор\Мои документы\Мои рисунки\480x320_DFj3leMFPYjXorahk550TihIW6IBr5m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000504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Обман.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Когда человек говорит явную ложь, и понимает, что вы его раскусили, он будет испытывать раздражение от вашей правоты, которое может проявиться в непроизвольном ослаблении галстука или воротника. В невербальном общении это может также проявляться в </a:t>
            </a:r>
            <a:r>
              <a:rPr lang="ru-RU" dirty="0" err="1" smtClean="0"/>
              <a:t>потирание</a:t>
            </a:r>
            <a:r>
              <a:rPr lang="ru-RU" dirty="0" smtClean="0"/>
              <a:t> </a:t>
            </a:r>
            <a:r>
              <a:rPr lang="ru-RU" dirty="0"/>
              <a:t>шеи, лишних движениях руками, пощипывании сумочки у дамы, машинальном черчении на бумаге.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5" name="Picture 1" descr="C:\Documents and Settings\Администратор\Мои документы\Мои рисунки\Body-language-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3286148" cy="2973964"/>
          </a:xfrm>
          <a:prstGeom prst="rect">
            <a:avLst/>
          </a:prstGeom>
          <a:noFill/>
        </p:spPr>
      </p:pic>
      <p:pic>
        <p:nvPicPr>
          <p:cNvPr id="11266" name="Picture 2" descr="C:\Documents and Settings\Администратор\Мои документы\Мои рисунки\Body-language-4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492866"/>
            <a:ext cx="2928958" cy="2365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1150</Words>
  <Application>Microsoft Office PowerPoint</Application>
  <PresentationFormat>Экран (4:3)</PresentationFormat>
  <Paragraphs>64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Автор разработки Туршатова Н.Вл.</vt:lpstr>
      <vt:lpstr>Тема урока: Невербальное общение.</vt:lpstr>
      <vt:lpstr>   Классификация невербальных средств общения: 1. Движения экспрессивно-выразительные (поза тела, мимика, жесты, походка). 2. Тактильные движения (рукопожатие, похлопывание по спине или плечу, прикосновения, поцелуи). 3. Взгляд визуально-контактный (направление взгляда, его длительность, частота контакта). 4. Пространственные движения (ориентация, дистанция, размещение за столом).</vt:lpstr>
      <vt:lpstr>Открытые жесты и поза тела.</vt:lpstr>
      <vt:lpstr>  ЖЕСТ - движение рук человека, выражающее его внутреннее состояние или указывающее на какой-либо объект во внешнем мире.</vt:lpstr>
      <vt:lpstr>Открытость.</vt:lpstr>
      <vt:lpstr>Симпатия</vt:lpstr>
      <vt:lpstr>Оборона</vt:lpstr>
      <vt:lpstr>Обман.</vt:lpstr>
      <vt:lpstr>Жесты размышления и оценки.</vt:lpstr>
      <vt:lpstr>Сосредоточенность</vt:lpstr>
      <vt:lpstr>Критичность</vt:lpstr>
      <vt:lpstr>Жесты сомнения  и неувереннности.</vt:lpstr>
      <vt:lpstr>Неуверенность.</vt:lpstr>
      <vt:lpstr>Жесты и позы, свидетельствующие о нежелании слушать.</vt:lpstr>
      <vt:lpstr>Скука.</vt:lpstr>
      <vt:lpstr>Готовность уйти</vt:lpstr>
      <vt:lpstr>Жесты доминирования.</vt:lpstr>
      <vt:lpstr>Превосходство</vt:lpstr>
      <vt:lpstr>Рукопожатие</vt:lpstr>
      <vt:lpstr>Рукопожатие.</vt:lpstr>
      <vt:lpstr>Сексуальные жесты</vt:lpstr>
      <vt:lpstr>Сексуальные жесты.</vt:lpstr>
      <vt:lpstr>Тактильные движения.</vt:lpstr>
      <vt:lpstr>Объятия</vt:lpstr>
      <vt:lpstr>Рукопожатия</vt:lpstr>
      <vt:lpstr>Похлопывание по спине</vt:lpstr>
      <vt:lpstr>Взгляд визуально-контактный.</vt:lpstr>
      <vt:lpstr>Взгляд.</vt:lpstr>
      <vt:lpstr>Деловой взгляд.</vt:lpstr>
      <vt:lpstr>Социальный взгляд.</vt:lpstr>
      <vt:lpstr>Интимный взгляд.</vt:lpstr>
      <vt:lpstr>Пространственные движения.</vt:lpstr>
      <vt:lpstr>Угловое расположение.</vt:lpstr>
      <vt:lpstr>Конкурирующе – оборонительная позиция.</vt:lpstr>
      <vt:lpstr>Независимая позиция.</vt:lpstr>
      <vt:lpstr>Позиция направленного сотрудничества.</vt:lpstr>
      <vt:lpstr>Пространство – общественное, социальное, личное, интимное и сверхинтимное.</vt:lpstr>
      <vt:lpstr>Слайд 39</vt:lpstr>
      <vt:lpstr>Примыкание к группе.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Невербальное общение.</dc:title>
  <dc:creator>Администратор</dc:creator>
  <cp:lastModifiedBy>Администратор</cp:lastModifiedBy>
  <cp:revision>46</cp:revision>
  <dcterms:created xsi:type="dcterms:W3CDTF">2011-12-03T17:41:39Z</dcterms:created>
  <dcterms:modified xsi:type="dcterms:W3CDTF">2012-02-20T17:31:50Z</dcterms:modified>
</cp:coreProperties>
</file>