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13" autoAdjust="0"/>
    <p:restoredTop sz="94660"/>
  </p:normalViewPr>
  <p:slideViewPr>
    <p:cSldViewPr>
      <p:cViewPr varScale="1">
        <p:scale>
          <a:sx n="67" d="100"/>
          <a:sy n="67" d="100"/>
        </p:scale>
        <p:origin x="-7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029C2-CB18-4A87-9BB0-465DE8DE1D84}" type="datetimeFigureOut">
              <a:rPr lang="ru-RU" smtClean="0"/>
              <a:pPr/>
              <a:t>03.08.2012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FAE84-4FFE-4932-9783-FE4A77003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3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" y="714356"/>
            <a:ext cx="9144000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      </a:t>
            </a:r>
            <a:r>
              <a:rPr lang="ru-RU" sz="60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Чарушин</a:t>
            </a:r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</a:p>
          <a:p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Евгений Иванович </a:t>
            </a:r>
            <a:endParaRPr lang="ru-RU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5572140"/>
            <a:ext cx="48443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Презентацию выполнила </a:t>
            </a:r>
          </a:p>
          <a:p>
            <a:r>
              <a:rPr lang="ru-RU" sz="2800" dirty="0" err="1" smtClean="0"/>
              <a:t>Чикилева</a:t>
            </a:r>
            <a:r>
              <a:rPr lang="ru-RU" sz="2800" dirty="0" smtClean="0"/>
              <a:t> Ирина Алексеевна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1571604" y="1"/>
            <a:ext cx="757239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</a:rPr>
              <a:t>Чарушин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с огромным уважением относился к своим читателям. Его радовало, что звери, которых он рисовал, нравятся не критикам и редакторам, а именно малышам: "для них не станешь сюсюкать в картинках, как это делается в других странах, не станешь рисовать пупсиков…" Рассматривая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</a:rPr>
              <a:t>чарушинские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книги, смело можно сказать, что и тексты, и иллюстрации к ним отражают единый, цельный внутренний мир их создателя. Его рассказы и рисунки строги, лаконичны, познавательны и понятны даже маленькому ребёнку. 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3pup3s-a1h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214818"/>
            <a:ext cx="1857356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soroka202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643042" y="4214818"/>
            <a:ext cx="1928826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 descr="Sh_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428992" y="4214818"/>
            <a:ext cx="2000264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 descr="s033779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786578" y="1285860"/>
            <a:ext cx="2143108" cy="2857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 descr="q30-500x50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000860" y="4214818"/>
            <a:ext cx="2143140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Рисунок 10" descr="nanad2o1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429124" y="1357298"/>
            <a:ext cx="2000254" cy="27717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Рисунок 11" descr="e08e10e16a6a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214547" y="1357298"/>
            <a:ext cx="2071702" cy="27933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Рисунок 12" descr="charushin-medryb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285720" y="1785926"/>
            <a:ext cx="1833562" cy="2534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" name="Рисунок 13" descr="charushin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5286380" y="4192710"/>
            <a:ext cx="1981199" cy="2665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2071670" y="214290"/>
            <a:ext cx="7072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Книги Е. И. </a:t>
            </a:r>
            <a:r>
              <a:rPr lang="ru-RU" sz="4000" dirty="0" err="1" smtClean="0">
                <a:solidFill>
                  <a:schemeClr val="accent6">
                    <a:lumMod val="50000"/>
                  </a:schemeClr>
                </a:solidFill>
              </a:rPr>
              <a:t>Чарушина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дом чарушина на Вятке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143116"/>
            <a:ext cx="5080013" cy="4286280"/>
          </a:xfrm>
          <a:prstGeom prst="rect">
            <a:avLst/>
          </a:prstGeom>
        </p:spPr>
      </p:pic>
      <p:pic>
        <p:nvPicPr>
          <p:cNvPr id="7" name="Рисунок 6" descr="6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29264" y="2143116"/>
            <a:ext cx="3714736" cy="4286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7356" y="285728"/>
            <a:ext cx="728664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Дом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Чарушиных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 Кирове и  памятник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 Ленинграде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на Богословском кладбище.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71472" y="1928802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762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13500000" scaled="1"/>
                  <a:tileRect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БЛАГОДАРЮ ЗА ВНИМАНИЕ!</a:t>
            </a:r>
            <a:endParaRPr lang="ru-RU" sz="4800" b="1" dirty="0">
              <a:ln w="762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13500000" scaled="1"/>
                <a:tileRect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0b2c78bc38930aeaf18b6842c6413fb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82377"/>
            <a:ext cx="3500430" cy="50756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0" y="357166"/>
            <a:ext cx="9001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</a:t>
            </a:r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Чарушин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Евгений Иванович</a:t>
            </a:r>
          </a:p>
          <a:p>
            <a:r>
              <a:rPr lang="ru-RU" sz="2400" dirty="0" smtClean="0"/>
              <a:t>                            29 октября 1901 -- 18 февраля 1965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571868" y="1571612"/>
            <a:ext cx="557213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"Я приучился с детства понимать</a:t>
            </a:r>
          </a:p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животное - понимать его движения и мимику. </a:t>
            </a:r>
          </a:p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Мне сейчас даже как-то странно видеть, что</a:t>
            </a:r>
          </a:p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некоторые люди вовсе не понимают животное".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643042" y="0"/>
            <a:ext cx="746196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3200" dirty="0" smtClean="0"/>
              <a:t>Любовь к природе родители прививали сыну с детства</a:t>
            </a:r>
            <a:r>
              <a:rPr lang="ru-RU" sz="3200" dirty="0" smtClean="0"/>
              <a:t>:</a:t>
            </a:r>
            <a:r>
              <a:rPr lang="ru-RU" sz="3200" dirty="0" smtClean="0"/>
              <a:t> </a:t>
            </a:r>
            <a:r>
              <a:rPr lang="ru-RU" sz="3200" dirty="0" smtClean="0"/>
              <a:t>"</a:t>
            </a:r>
            <a:r>
              <a:rPr lang="ru-RU" sz="3200" dirty="0" smtClean="0"/>
              <a:t>Отец брал меня во все свои поездки по Кировской </a:t>
            </a:r>
            <a:r>
              <a:rPr lang="ru-RU" sz="3200" dirty="0" smtClean="0"/>
              <a:t>области</a:t>
            </a:r>
            <a:r>
              <a:rPr lang="en-US" sz="3200" dirty="0" smtClean="0"/>
              <a:t> </a:t>
            </a:r>
            <a:r>
              <a:rPr lang="ru-RU" sz="3200" dirty="0" smtClean="0"/>
              <a:t>Ездили </a:t>
            </a:r>
            <a:r>
              <a:rPr lang="ru-RU" sz="3200" dirty="0" smtClean="0"/>
              <a:t>мы и днём и ночью, лесами и лугами, в пургу </a:t>
            </a:r>
            <a:r>
              <a:rPr lang="ru-RU" sz="3200" dirty="0" smtClean="0"/>
              <a:t>и </a:t>
            </a:r>
            <a:r>
              <a:rPr lang="ru-RU" sz="3200" dirty="0" smtClean="0"/>
              <a:t>осеннюю непогоду</a:t>
            </a:r>
            <a:r>
              <a:rPr lang="ru-RU" sz="3200" dirty="0" smtClean="0"/>
              <a:t>. </a:t>
            </a:r>
            <a:r>
              <a:rPr lang="ru-RU" sz="3200" dirty="0" smtClean="0"/>
              <a:t>И волки за нами гнались, и въезжали </a:t>
            </a:r>
            <a:r>
              <a:rPr lang="ru-RU" sz="3200" dirty="0" smtClean="0"/>
              <a:t>мы</a:t>
            </a:r>
            <a:endParaRPr lang="en-US" sz="3200" dirty="0" smtClean="0"/>
          </a:p>
          <a:p>
            <a:r>
              <a:rPr lang="ru-RU" sz="3200" dirty="0" smtClean="0"/>
              <a:t>на </a:t>
            </a:r>
            <a:r>
              <a:rPr lang="ru-RU" sz="3200" dirty="0" smtClean="0"/>
              <a:t>токовище тетеревов, и глухарей вспугивали с вершин сосен</a:t>
            </a:r>
            <a:r>
              <a:rPr lang="ru-RU" sz="3200" dirty="0" smtClean="0"/>
              <a:t>.</a:t>
            </a:r>
            <a:endParaRPr lang="en-US" sz="3200" dirty="0" smtClean="0"/>
          </a:p>
          <a:p>
            <a:r>
              <a:rPr lang="ru-RU" sz="3200" dirty="0" smtClean="0"/>
              <a:t>И </a:t>
            </a:r>
            <a:r>
              <a:rPr lang="ru-RU" sz="3200" dirty="0" smtClean="0"/>
              <a:t>восход солнца, и туманы утренние</a:t>
            </a:r>
            <a:r>
              <a:rPr lang="ru-RU" sz="3200" dirty="0" smtClean="0"/>
              <a:t>, </a:t>
            </a:r>
            <a:r>
              <a:rPr lang="ru-RU" sz="3200" dirty="0" smtClean="0"/>
              <a:t>и как лес просыпается, </a:t>
            </a:r>
            <a:r>
              <a:rPr lang="ru-RU" sz="3200" dirty="0" smtClean="0"/>
              <a:t>как </a:t>
            </a:r>
            <a:r>
              <a:rPr lang="ru-RU" sz="3200" dirty="0" smtClean="0"/>
              <a:t>птицы запевают, как колёса хрустят по белому мху, как </a:t>
            </a:r>
            <a:r>
              <a:rPr lang="ru-RU" sz="3200" dirty="0" smtClean="0"/>
              <a:t>полозья </a:t>
            </a:r>
            <a:r>
              <a:rPr lang="ru-RU" sz="3200" dirty="0" smtClean="0"/>
              <a:t>свистят на морозе - всё это я с детства полюбил и пережил".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1643042" y="0"/>
            <a:ext cx="750095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 </a:t>
            </a:r>
            <a:r>
              <a:rPr lang="ru-RU" sz="3200" dirty="0" smtClean="0"/>
              <a:t>вместе с </a:t>
            </a:r>
            <a:r>
              <a:rPr lang="ru-RU" sz="3200" dirty="0" smtClean="0"/>
              <a:t>мамой </a:t>
            </a:r>
            <a:r>
              <a:rPr lang="ru-RU" sz="3200" dirty="0" smtClean="0"/>
              <a:t>выкармливал уток и тетеревов, и моя мать, </a:t>
            </a:r>
            <a:r>
              <a:rPr lang="ru-RU" sz="3200" dirty="0" smtClean="0"/>
              <a:t>очень </a:t>
            </a:r>
            <a:r>
              <a:rPr lang="ru-RU" sz="3200" dirty="0" smtClean="0"/>
              <a:t>любящая все живое, передала мне эту любовь. Цыплята</a:t>
            </a:r>
            <a:r>
              <a:rPr lang="ru-RU" sz="3200" dirty="0" smtClean="0"/>
              <a:t>, </a:t>
            </a:r>
            <a:r>
              <a:rPr lang="ru-RU" sz="3200" dirty="0" smtClean="0"/>
              <a:t>поросята и индюшата, с которыми всегда было много </a:t>
            </a:r>
            <a:r>
              <a:rPr lang="ru-RU" sz="3200" dirty="0" smtClean="0"/>
              <a:t>хлопот; козы</a:t>
            </a:r>
            <a:r>
              <a:rPr lang="ru-RU" sz="3200" dirty="0" smtClean="0"/>
              <a:t>, кролики</a:t>
            </a:r>
            <a:r>
              <a:rPr lang="ru-RU" sz="3200" dirty="0" smtClean="0"/>
              <a:t>, </a:t>
            </a:r>
            <a:r>
              <a:rPr lang="ru-RU" sz="3200" dirty="0" smtClean="0"/>
              <a:t>голуби, цесарка с перебитым крылом, </a:t>
            </a:r>
            <a:r>
              <a:rPr lang="ru-RU" sz="3200" dirty="0" smtClean="0"/>
              <a:t>которое мы </a:t>
            </a:r>
            <a:r>
              <a:rPr lang="ru-RU" sz="3200" dirty="0" smtClean="0"/>
              <a:t>лечили; ближайший мой приятель - трехногий пес Бобка</a:t>
            </a:r>
            <a:r>
              <a:rPr lang="ru-RU" sz="3200" dirty="0" smtClean="0"/>
              <a:t>; </a:t>
            </a:r>
            <a:r>
              <a:rPr lang="ru-RU" sz="3200" dirty="0" smtClean="0"/>
              <a:t>война с котами, съедавшими моих </a:t>
            </a:r>
            <a:r>
              <a:rPr lang="ru-RU" sz="3200" dirty="0" smtClean="0"/>
              <a:t>крольчат, </a:t>
            </a:r>
            <a:r>
              <a:rPr lang="ru-RU" sz="3200" dirty="0" smtClean="0"/>
              <a:t>ловля певчих </a:t>
            </a:r>
            <a:r>
              <a:rPr lang="ru-RU" sz="3200" dirty="0" smtClean="0"/>
              <a:t>птиц </a:t>
            </a:r>
            <a:r>
              <a:rPr lang="ru-RU" sz="3200" dirty="0" smtClean="0"/>
              <a:t>- чижей, щеглов, свиристелей и голубей. Вот со всем </a:t>
            </a:r>
            <a:r>
              <a:rPr lang="ru-RU" sz="3200" dirty="0" smtClean="0"/>
              <a:t>этим связано </a:t>
            </a:r>
            <a:r>
              <a:rPr lang="ru-RU" sz="3200" dirty="0" smtClean="0"/>
              <a:t>мое раннее детство, к этому обращаются мои </a:t>
            </a:r>
            <a:r>
              <a:rPr lang="ru-RU" sz="3200" dirty="0" smtClean="0"/>
              <a:t>воспоминания».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1643042" y="0"/>
            <a:ext cx="750095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Рисовать </a:t>
            </a:r>
            <a:r>
              <a:rPr lang="ru-RU" sz="3200" dirty="0" err="1" smtClean="0"/>
              <a:t>Чарушин</a:t>
            </a:r>
            <a:r>
              <a:rPr lang="ru-RU" sz="3200" dirty="0" smtClean="0"/>
              <a:t> начал рано. </a:t>
            </a:r>
            <a:r>
              <a:rPr lang="ru-RU" sz="3200" dirty="0" smtClean="0"/>
              <a:t>«Это </a:t>
            </a:r>
            <a:r>
              <a:rPr lang="ru-RU" sz="3200" dirty="0" smtClean="0"/>
              <a:t>было просто, по-видимому, свойственно мне, как говорить, петь, шалить или слушать сказки. Помню, как я слушал сказки с карандашом и рисовал во время рассказа". Рисовал начинающий художник "преимущественно зверей, птиц да индейцев на </a:t>
            </a:r>
            <a:r>
              <a:rPr lang="ru-RU" sz="3200" dirty="0" smtClean="0"/>
              <a:t>лошадях» 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414338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... Художник во мне родился все-таки раньше, чем писатель. Нужные слова пришли позже". По собственному определению он рос "с карандашом и кистью в руках".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57214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0b2cd45964c86fd02889ef95eade27d3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4714884"/>
            <a:ext cx="2237467" cy="18383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000001_171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7" y="4286256"/>
            <a:ext cx="2143140" cy="235550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3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892" y="4214818"/>
            <a:ext cx="2143108" cy="24336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 descr="03labb2dp128178061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00298" y="4214818"/>
            <a:ext cx="2021681" cy="23574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" name="Рисунок 11" descr="63967321_char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071670" y="1785926"/>
            <a:ext cx="2170176" cy="22955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" name="Рисунок 12" descr="i_charushin5_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86248" y="1785926"/>
            <a:ext cx="2333626" cy="22621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" name="Рисунок 13" descr="car10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14282" y="2500306"/>
            <a:ext cx="1928794" cy="18573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5" name="Рисунок 14" descr="31291scrn_big2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715140" y="1643050"/>
            <a:ext cx="2214578" cy="24288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6" name="TextBox 15"/>
          <p:cNvSpPr txBox="1"/>
          <p:nvPr/>
        </p:nvSpPr>
        <p:spPr>
          <a:xfrm>
            <a:off x="1714480" y="-142900"/>
            <a:ext cx="7429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Иллюстрации Е.И. </a:t>
            </a:r>
            <a:r>
              <a:rPr lang="ru-RU" sz="4000" dirty="0" err="1" smtClean="0">
                <a:solidFill>
                  <a:schemeClr val="accent6">
                    <a:lumMod val="50000"/>
                  </a:schemeClr>
                </a:solidFill>
              </a:rPr>
              <a:t>Чарушина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к своим рассказам.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0011-011-Pisatel-pokazyvaet-redkie-javlenija-s-kotorymi-chitatel-vstrechaetsj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0"/>
            <a:ext cx="892975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0_5f0a7_e3d54875_XL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3909511"/>
            <a:ext cx="3786182" cy="29484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 descr="64676052_scrn_big_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3861999"/>
            <a:ext cx="3929090" cy="2996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 descr="imgh23364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643570" y="0"/>
            <a:ext cx="3143240" cy="38080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Рисунок 11" descr="imgh1124776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143108" y="0"/>
            <a:ext cx="2736061" cy="37861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Уроки мама\шаблоны презент\шабоны през\{458ad167-3dc3-4ba7-8dce-441a2594421a}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1329894" cy="1757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0010-010-Kak-linija-v-risunkakh-tak-i-slova-v-rasskazakh-CHarushina-tochno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71604" y="0"/>
            <a:ext cx="80010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448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2012-08-02T20:28:30Z</dcterms:created>
  <dcterms:modified xsi:type="dcterms:W3CDTF">2012-08-02T22:02:34Z</dcterms:modified>
</cp:coreProperties>
</file>