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72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980" y="-96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04.08.2012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gif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razvitierebenka.com/2010/05/blog-post_24.html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razvitierebenka.com/2010/08/blog-post_16.html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764704" y="2987824"/>
            <a:ext cx="5507970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none" spc="100" dirty="0" smtClean="0">
                <a:ln w="18000">
                  <a:solidFill>
                    <a:schemeClr val="accent1">
                      <a:satMod val="200000"/>
                      <a:tint val="72000"/>
                    </a:schemeClr>
                  </a:solidFill>
                  <a:prstDash val="solid"/>
                </a:ln>
                <a:solidFill>
                  <a:sysClr val="windowText" lastClr="000000"/>
                </a:solidFill>
                <a:effectLst>
                  <a:outerShdw blurRad="25000" dist="20000" dir="16020000" algn="tl">
                    <a:schemeClr val="accent1">
                      <a:satMod val="200000"/>
                      <a:shade val="1000"/>
                      <a:alpha val="60000"/>
                    </a:schemeClr>
                  </a:outerShdw>
                </a:effectLst>
                <a:latin typeface="Monotype Corsiva" pitchFamily="66" charset="0"/>
              </a:rPr>
              <a:t>«Умники и умницы»</a:t>
            </a:r>
            <a:endParaRPr lang="ru-RU" sz="4800" b="1" cap="none" spc="100" dirty="0">
              <a:ln w="18000">
                <a:solidFill>
                  <a:schemeClr val="accent1">
                    <a:satMod val="200000"/>
                    <a:tint val="72000"/>
                  </a:schemeClr>
                </a:solidFill>
                <a:prstDash val="solid"/>
              </a:ln>
              <a:solidFill>
                <a:sysClr val="windowText" lastClr="000000"/>
              </a:solidFill>
              <a:effectLst>
                <a:outerShdw blurRad="25000" dist="20000" dir="16020000" algn="tl">
                  <a:schemeClr val="accent1">
                    <a:satMod val="200000"/>
                    <a:shade val="1000"/>
                    <a:alpha val="60000"/>
                  </a:scheme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988840" y="3995936"/>
            <a:ext cx="3315331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</a:rPr>
              <a:t>Развивающие игры </a:t>
            </a:r>
          </a:p>
          <a:p>
            <a:pPr algn="ctr"/>
            <a:r>
              <a:rPr lang="ru-RU" sz="2800" b="1" cap="none" spc="0" dirty="0" smtClean="0">
                <a:ln w="17780" cmpd="sng">
                  <a:solidFill>
                    <a:sysClr val="windowText" lastClr="000000"/>
                  </a:solidFill>
                  <a:prstDash val="solid"/>
                  <a:miter lim="800000"/>
                </a:ln>
                <a:solidFill>
                  <a:sysClr val="windowText" lastClr="000000"/>
                </a:solidFill>
              </a:rPr>
              <a:t>для детей 5-7 лет</a:t>
            </a:r>
            <a:endParaRPr lang="ru-RU" sz="2800" b="1" cap="none" spc="0" dirty="0">
              <a:ln w="17780" cmpd="sng">
                <a:solidFill>
                  <a:sysClr val="windowText" lastClr="000000"/>
                </a:solidFill>
                <a:prstDash val="solid"/>
                <a:miter lim="800000"/>
              </a:ln>
              <a:solidFill>
                <a:sysClr val="windowText" lastClr="000000"/>
              </a:solidFill>
            </a:endParaRPr>
          </a:p>
        </p:txBody>
      </p:sp>
      <p:pic>
        <p:nvPicPr>
          <p:cNvPr id="1026" name="Picture 2" descr="C:\Users\Admin\Desktop\ОКСАНА\Дет сад\подготовка к учебному году 2012-2013\знаки определители уголков\1314948597_17582274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005064" y="65201"/>
            <a:ext cx="2294720" cy="3023285"/>
          </a:xfrm>
          <a:prstGeom prst="rect">
            <a:avLst/>
          </a:prstGeom>
          <a:noFill/>
        </p:spPr>
      </p:pic>
      <p:sp>
        <p:nvSpPr>
          <p:cNvPr id="9" name="TextBox 8"/>
          <p:cNvSpPr txBox="1"/>
          <p:nvPr/>
        </p:nvSpPr>
        <p:spPr>
          <a:xfrm>
            <a:off x="1628800" y="8100392"/>
            <a:ext cx="36724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/>
              <a:t>Д/с № 175 </a:t>
            </a:r>
          </a:p>
          <a:p>
            <a:pPr algn="ctr"/>
            <a:r>
              <a:rPr lang="ru-RU" dirty="0" smtClean="0"/>
              <a:t>Любавина Оксана Сергеевна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332656" y="251520"/>
            <a:ext cx="4536504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r>
              <a:rPr lang="ru-RU" b="1" cap="none" spc="0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  <a:effectLst/>
              </a:rPr>
              <a:t>Развиваем  логическое </a:t>
            </a:r>
            <a:r>
              <a:rPr lang="ru-RU" b="1" dirty="0" smtClean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gradFill>
                  <a:gsLst>
                    <a:gs pos="0">
                      <a:srgbClr val="FFFFFF">
                        <a:tint val="40000"/>
                        <a:satMod val="250000"/>
                      </a:srgbClr>
                    </a:gs>
                    <a:gs pos="9000">
                      <a:srgbClr val="FFFFFF">
                        <a:tint val="52000"/>
                        <a:satMod val="300000"/>
                      </a:srgbClr>
                    </a:gs>
                    <a:gs pos="50000">
                      <a:srgbClr val="FFFFFF">
                        <a:shade val="20000"/>
                        <a:satMod val="300000"/>
                      </a:srgbClr>
                    </a:gs>
                    <a:gs pos="79000">
                      <a:srgbClr val="FFFFFF">
                        <a:tint val="52000"/>
                        <a:satMod val="300000"/>
                      </a:srgbClr>
                    </a:gs>
                    <a:gs pos="100000">
                      <a:srgbClr val="FFFFFF">
                        <a:tint val="40000"/>
                        <a:satMod val="250000"/>
                      </a:srgbClr>
                    </a:gs>
                  </a:gsLst>
                  <a:lin ang="5400000"/>
                </a:gradFill>
              </a:rPr>
              <a:t>мышление</a:t>
            </a:r>
          </a:p>
          <a:p>
            <a:endParaRPr lang="ru-RU" sz="5400" b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gradFill>
                <a:gsLst>
                  <a:gs pos="0">
                    <a:srgbClr val="FFFFFF">
                      <a:tint val="40000"/>
                      <a:satMod val="250000"/>
                    </a:srgbClr>
                  </a:gs>
                  <a:gs pos="9000">
                    <a:srgbClr val="FFFFFF">
                      <a:tint val="52000"/>
                      <a:satMod val="300000"/>
                    </a:srgbClr>
                  </a:gs>
                  <a:gs pos="50000">
                    <a:srgbClr val="FFFFFF">
                      <a:shade val="20000"/>
                      <a:satMod val="300000"/>
                    </a:srgbClr>
                  </a:gs>
                  <a:gs pos="79000">
                    <a:srgbClr val="FFFFFF">
                      <a:tint val="52000"/>
                      <a:satMod val="300000"/>
                    </a:srgbClr>
                  </a:gs>
                  <a:gs pos="100000">
                    <a:srgbClr val="FFFFFF">
                      <a:tint val="40000"/>
                      <a:satMod val="250000"/>
                    </a:srgb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2" name="Picture 2" descr="C:\Users\Admin\Desktop\ОКСАНА\Дет сад\раскраска\мультфильмы\leopold1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84784" y="5004048"/>
            <a:ext cx="3774313" cy="292037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Admin\Desktop\ОКСАНА\Дет сад\психолог подработка\5-7 умники и умницы\child-development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85750"/>
            <a:ext cx="5715000" cy="857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Admin\Desktop\ОКСАНА\Дет сад\психолог подработка\5-7 умники и умницы\child-development-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85750"/>
            <a:ext cx="5715000" cy="857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Admin\Desktop\ОКСАНА\Дет сад\психолог подработка\5-7 умники и умницы\child-development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85750"/>
            <a:ext cx="5715000" cy="857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esktop\ОКСАНА\Дет сад\психолог подработка\5-7 умники и умницы\child-development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85750"/>
            <a:ext cx="5715000" cy="857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esktop\ОКСАНА\Дет сад\психолог подработка\5-7 умники и умницы\child-development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" y="285750"/>
            <a:ext cx="5715000" cy="8572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76672" y="395536"/>
            <a:ext cx="54726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Прочитай зашифрованное послание</a:t>
            </a:r>
            <a:endParaRPr lang="ru-RU" dirty="0" smtClean="0"/>
          </a:p>
        </p:txBody>
      </p:sp>
      <p:pic>
        <p:nvPicPr>
          <p:cNvPr id="13314" name="Picture 2" descr="C:\Users\Admin\Desktop\ОКСАНА\Дет сад\психолог подработка\5-7 умники и умницы\Найти-зашифрованное-предложение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48680" y="788765"/>
            <a:ext cx="5906780" cy="835523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Desktop\ОКСАНА\Дет сад\психолог подработка\5-7 умники и умницы\Отгадай-загадку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32656" y="192171"/>
            <a:ext cx="6192688" cy="875965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Admin\Desktop\ОКСАНА\Дет сад\психолог подработка\5-7 умники и умницы\Отгадай-что-это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6799" y="90315"/>
            <a:ext cx="6400553" cy="905368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Admin\Desktop\ОКСАНА\Дет сад\психолог подработка\5-7 умники и умницы\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574" y="0"/>
            <a:ext cx="646885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908719" y="1285181"/>
            <a:ext cx="5400601" cy="36933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rgbClr val="272727"/>
                </a:solidFill>
                <a:effectLst/>
                <a:latin typeface="Arial" pitchFamily="34" charset="0"/>
                <a:cs typeface="Arial" pitchFamily="34" charset="0"/>
              </a:rPr>
              <a:t>Ребенок в возрасте от 5 до 7 лет должен уметь: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1. Ребенок должен уметь выполнять задания в которых необходимо выявить закономерность и продолжить ряд из предложенных предметов.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2. Ребенок должен находить лишний предмет из 4-5 предложенных предметов.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3. Ребенок должен уметь составлять рассказ по предложенным картинкам, уметь заканчивать рассказ (придумать конец).</a:t>
            </a:r>
            <a:b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r>
              <a: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>4. Ребенок должен уметь разделять предложенные предметы на две группы и находить для каждой группы общий признак.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Admin\Desktop\ОКСАНА\Дет сад\психолог подработка\5-7 умники и умницы\Продолжи-ряд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574" y="0"/>
            <a:ext cx="646885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esktop\ОКСАНА\Дет сад\психолог подработка\5-7 умники и умницы\Продолжи-ряд-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574" y="0"/>
            <a:ext cx="646885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Admin\Desktop\ОКСАНА\Дет сад\психолог подработка\5-7 умники и умницы\Продолжи-ряд-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574" y="0"/>
            <a:ext cx="646885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Admin\Desktop\ОКСАНА\Дет сад\психолог подработка\5-7 умники и умницы\Продолжи-ряд-5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574" y="0"/>
            <a:ext cx="646885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 descr="C:\Users\Admin\Desktop\ОКСАНА\Дет сад\психолог подработка\5-7 умники и умницы\Продолжи-ряд-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94574" y="0"/>
            <a:ext cx="6468852" cy="91440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64704" y="611560"/>
            <a:ext cx="5400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2"/>
              </a:rPr>
              <a:t>Найди чья здесь тень</a:t>
            </a:r>
            <a:endParaRPr lang="ru-RU" dirty="0" smtClean="0"/>
          </a:p>
          <a:p>
            <a:r>
              <a:rPr lang="ru-RU" dirty="0" smtClean="0"/>
              <a:t>Логическая детская головоломка. Найди тень от картинки и проведи линию. Головоломка - найди правильную тень от картинки.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Цель занятий с картинками -развитие </a:t>
            </a:r>
            <a:r>
              <a:rPr lang="ru-RU" dirty="0" err="1" smtClean="0"/>
              <a:t>наблюдательности.Можно</a:t>
            </a:r>
            <a:r>
              <a:rPr lang="ru-RU" dirty="0" smtClean="0"/>
              <a:t> играть как с группой детей, так и с одним ребенком.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45</TotalTime>
  <Words>58</Words>
  <Application>Microsoft Office PowerPoint</Application>
  <PresentationFormat>Экран (4:3)</PresentationFormat>
  <Paragraphs>11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Admin</cp:lastModifiedBy>
  <cp:revision>14</cp:revision>
  <dcterms:created xsi:type="dcterms:W3CDTF">2012-08-01T12:53:05Z</dcterms:created>
  <dcterms:modified xsi:type="dcterms:W3CDTF">2012-08-04T19:57:59Z</dcterms:modified>
</cp:coreProperties>
</file>