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4" r:id="rId4"/>
    <p:sldId id="261" r:id="rId5"/>
    <p:sldId id="262" r:id="rId6"/>
    <p:sldId id="263" r:id="rId7"/>
    <p:sldId id="260" r:id="rId8"/>
    <p:sldId id="259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49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73877-29AF-400A-A226-436C246E5E65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3ABE9-946E-44A4-8151-E1D51123E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5E938-FA5E-41D9-B1E1-FDE2DA95B31E}" type="datetimeFigureOut">
              <a:rPr lang="ru-RU" smtClean="0"/>
              <a:t>07.08.2012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FF2A1-B2B7-443E-A8B7-751598F301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FF2A1-B2B7-443E-A8B7-751598F301BA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19C3B8-017D-4EAB-9493-350E221AE4B1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E7D2DD-4FA3-4889-BAF6-0C5998A689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851648" cy="928694"/>
          </a:xfrm>
        </p:spPr>
        <p:txBody>
          <a:bodyPr/>
          <a:lstStyle/>
          <a:p>
            <a:pPr algn="ctr"/>
            <a:r>
              <a:rPr lang="en-US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Welcome to Russia!!!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Documents and Settings\Admin\Рабочий стол\Новая папка (2)\пбьтб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071546"/>
            <a:ext cx="3728095" cy="171451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Новая папка (2)\м тмитиь.jpg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1500166" y="2857496"/>
            <a:ext cx="6643734" cy="2048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143340" y="4919008"/>
            <a:ext cx="500066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" pitchFamily="2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Еремченко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Александр,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 класс;</a:t>
            </a:r>
          </a:p>
          <a:p>
            <a:pPr>
              <a:buFont typeface="Wingdings" pitchFamily="2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 Фомина Татьяна Александровна, учитель английского языка МБОУ «СОШ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№11»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п. Горняцкий  Ростовской области.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The president of the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Russian Federation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C:\Documents and Settings\Admin\Рабочий стол\Новая папка (2)\цук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214554"/>
            <a:ext cx="3031731" cy="364333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Moscow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is the capital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of Russia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9218" name="Picture 2" descr="C:\Documents and Settings\Admin\Рабочий стол\Новая папка (2)\амрти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3116"/>
            <a:ext cx="228601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Documents and Settings\Admin\Рабочий стол\Новая папка (2)\смртсмтипорр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143248"/>
            <a:ext cx="3833826" cy="2851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Russia has got many rivers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 descr="C:\Documents and Settings\Admin\Рабочий стол\Новая папка (2)\фвыф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124586"/>
            <a:ext cx="2214578" cy="1804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Admin\Рабочий стол\Новая папка (2)\сить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428868"/>
            <a:ext cx="1991413" cy="24288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8" name="Picture 4" descr="C:\Documents and Settings\Admin\Рабочий стол\Новая папка (2)\выпы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000504"/>
            <a:ext cx="2943498" cy="22174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Russian seas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170" name="Picture 2" descr="C:\Documents and Settings\Admin\Рабочий стол\Новая папка (2)\миьтим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3116"/>
            <a:ext cx="2143130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 descr="C:\Documents and Settings\Admin\Рабочий стол\Новая папка (2)\арпопро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929066"/>
            <a:ext cx="3429024" cy="2414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latin typeface="Monotype Corsiva" pitchFamily="66" charset="0"/>
              </a:rPr>
              <a:t>Russia has a lot of mountains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8194" name="Picture 2" descr="C:\Documents and Settings\Admin\Рабочий стол\Новая папка (2)\f76b89e715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071678"/>
            <a:ext cx="2833686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Documents and Settings\Admin\Рабочий стол\Новая папка (2)\варч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357430"/>
            <a:ext cx="250033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Documents and Settings\Admin\Рабочий стол\Новая папка (2)\мсти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650582"/>
            <a:ext cx="2571768" cy="18502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Russian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people in the national  clothes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2" name="Picture 2" descr="C:\Documents and Settings\Admin\Рабочий стол\Новая папка (2)\ав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357562"/>
            <a:ext cx="3635684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Documents and Settings\Admin\Рабочий стол\Новая папка (2)\сач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354088"/>
            <a:ext cx="2786082" cy="21845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Новая папка (2)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357430"/>
            <a:ext cx="2500330" cy="378621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Новая папка (2)\ап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3116"/>
            <a:ext cx="192882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Documents and Settings\Admin\Рабочий стол\Новая папка (2)\смтми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929066"/>
            <a:ext cx="2794760" cy="235745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Russian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national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food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928670"/>
            <a:ext cx="650085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63</Words>
  <Application>Microsoft Office PowerPoint</Application>
  <PresentationFormat>Экран (4:3)</PresentationFormat>
  <Paragraphs>19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Welcome to Russia!!!</vt:lpstr>
      <vt:lpstr>The president of the Russian Federation</vt:lpstr>
      <vt:lpstr>  Moscow is the capital of Russia</vt:lpstr>
      <vt:lpstr>Russia has got many rivers</vt:lpstr>
      <vt:lpstr>Russian seas</vt:lpstr>
      <vt:lpstr>       Russia has a lot of mountains</vt:lpstr>
      <vt:lpstr>Russian people in the national  clothes</vt:lpstr>
      <vt:lpstr>Russian national food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Таня</cp:lastModifiedBy>
  <cp:revision>15</cp:revision>
  <dcterms:created xsi:type="dcterms:W3CDTF">2011-10-30T13:14:08Z</dcterms:created>
  <dcterms:modified xsi:type="dcterms:W3CDTF">2012-08-07T18:37:07Z</dcterms:modified>
</cp:coreProperties>
</file>