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3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07" autoAdjust="0"/>
  </p:normalViewPr>
  <p:slideViewPr>
    <p:cSldViewPr>
      <p:cViewPr varScale="1">
        <p:scale>
          <a:sx n="98" d="100"/>
          <a:sy n="98" d="100"/>
        </p:scale>
        <p:origin x="-9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18B320-4045-4602-95C9-ACC620F108FF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E28EE3-4964-419B-8750-9E6A4C27391D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2800" dirty="0" smtClean="0">
              <a:solidFill>
                <a:srgbClr val="0070C0"/>
              </a:solidFill>
            </a:rPr>
            <a:t>Кукольный театр</a:t>
          </a:r>
          <a:endParaRPr lang="ru-RU" sz="2800" dirty="0">
            <a:solidFill>
              <a:srgbClr val="0070C0"/>
            </a:solidFill>
          </a:endParaRPr>
        </a:p>
      </dgm:t>
    </dgm:pt>
    <dgm:pt modelId="{A01C0F60-8B6D-4A9C-9C85-BD1FED589F7B}" type="parTrans" cxnId="{7B80648C-E9D9-4B27-9FF3-B008D2490CEA}">
      <dgm:prSet/>
      <dgm:spPr/>
      <dgm:t>
        <a:bodyPr/>
        <a:lstStyle/>
        <a:p>
          <a:endParaRPr lang="ru-RU"/>
        </a:p>
      </dgm:t>
    </dgm:pt>
    <dgm:pt modelId="{D2748E7C-1E28-4E16-B0AC-E2770D535519}" type="sibTrans" cxnId="{7B80648C-E9D9-4B27-9FF3-B008D2490CEA}">
      <dgm:prSet/>
      <dgm:spPr/>
      <dgm:t>
        <a:bodyPr/>
        <a:lstStyle/>
        <a:p>
          <a:endParaRPr lang="ru-RU"/>
        </a:p>
      </dgm:t>
    </dgm:pt>
    <dgm:pt modelId="{CCBEF882-0223-437F-9DF0-440607CE2A3B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Учебная деятельность</a:t>
          </a:r>
          <a:endParaRPr lang="ru-RU" sz="2000" dirty="0">
            <a:solidFill>
              <a:schemeClr val="tx1"/>
            </a:solidFill>
          </a:endParaRPr>
        </a:p>
      </dgm:t>
    </dgm:pt>
    <dgm:pt modelId="{77B47FDC-3C5B-4D44-9869-C6E6DBCB32F6}" type="parTrans" cxnId="{773BFAC1-7968-4827-BF52-C89CFEA32D2A}">
      <dgm:prSet/>
      <dgm:spPr/>
      <dgm:t>
        <a:bodyPr/>
        <a:lstStyle/>
        <a:p>
          <a:endParaRPr lang="ru-RU"/>
        </a:p>
      </dgm:t>
    </dgm:pt>
    <dgm:pt modelId="{DB985CED-0BF6-4254-A9F4-41EF43C0BBFD}" type="sibTrans" cxnId="{773BFAC1-7968-4827-BF52-C89CFEA32D2A}">
      <dgm:prSet/>
      <dgm:spPr/>
      <dgm:t>
        <a:bodyPr/>
        <a:lstStyle/>
        <a:p>
          <a:endParaRPr lang="ru-RU"/>
        </a:p>
      </dgm:t>
    </dgm:pt>
    <dgm:pt modelId="{B4DD3B81-E530-4F89-BB4A-669169DD0D6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Деятельность  классного руководителя</a:t>
          </a:r>
          <a:endParaRPr lang="ru-RU" sz="2000" dirty="0">
            <a:solidFill>
              <a:schemeClr val="tx1"/>
            </a:solidFill>
          </a:endParaRPr>
        </a:p>
      </dgm:t>
    </dgm:pt>
    <dgm:pt modelId="{E4BFEFF8-3347-4ED9-8252-1C81EAF0FFCD}" type="parTrans" cxnId="{666A9422-453B-43C3-9114-E43124072CD5}">
      <dgm:prSet/>
      <dgm:spPr/>
      <dgm:t>
        <a:bodyPr/>
        <a:lstStyle/>
        <a:p>
          <a:endParaRPr lang="ru-RU"/>
        </a:p>
      </dgm:t>
    </dgm:pt>
    <dgm:pt modelId="{F47FA2E9-A2A9-46D8-848C-5C8DD47B0DE5}" type="sibTrans" cxnId="{666A9422-453B-43C3-9114-E43124072CD5}">
      <dgm:prSet/>
      <dgm:spPr/>
      <dgm:t>
        <a:bodyPr/>
        <a:lstStyle/>
        <a:p>
          <a:endParaRPr lang="ru-RU"/>
        </a:p>
      </dgm:t>
    </dgm:pt>
    <dgm:pt modelId="{4144FC12-B478-4A9F-BCDE-8F2ACF1A4E14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Методическая деятельность</a:t>
          </a:r>
          <a:endParaRPr lang="ru-RU" sz="2000" dirty="0">
            <a:solidFill>
              <a:schemeClr val="tx1"/>
            </a:solidFill>
          </a:endParaRPr>
        </a:p>
      </dgm:t>
    </dgm:pt>
    <dgm:pt modelId="{833DE40E-D6D4-4E26-B46F-54DDE8BEA261}" type="parTrans" cxnId="{F3777A85-1780-4C24-B5DC-152D1B7DABDB}">
      <dgm:prSet/>
      <dgm:spPr/>
      <dgm:t>
        <a:bodyPr/>
        <a:lstStyle/>
        <a:p>
          <a:endParaRPr lang="ru-RU"/>
        </a:p>
      </dgm:t>
    </dgm:pt>
    <dgm:pt modelId="{A8474BAC-A3EA-4C09-9006-562659DB9CC5}" type="sibTrans" cxnId="{F3777A85-1780-4C24-B5DC-152D1B7DABDB}">
      <dgm:prSet/>
      <dgm:spPr/>
      <dgm:t>
        <a:bodyPr/>
        <a:lstStyle/>
        <a:p>
          <a:endParaRPr lang="ru-RU"/>
        </a:p>
      </dgm:t>
    </dgm:pt>
    <dgm:pt modelId="{6F76A866-4143-4761-ACC6-431483771EA9}">
      <dgm:prSet phldrT="[Текст]" custT="1"/>
      <dgm:spPr/>
      <dgm:t>
        <a:bodyPr/>
        <a:lstStyle/>
        <a:p>
          <a:r>
            <a:rPr lang="ru-RU" sz="2000" dirty="0" smtClean="0"/>
            <a:t>Дополнительное образование (кружок)</a:t>
          </a:r>
          <a:endParaRPr lang="ru-RU" sz="2000" dirty="0"/>
        </a:p>
      </dgm:t>
    </dgm:pt>
    <dgm:pt modelId="{C8D98F11-4061-4095-8BF1-FA859CD83C21}" type="parTrans" cxnId="{D9FC5E7B-56FB-4EB5-9C32-45608E8275DF}">
      <dgm:prSet/>
      <dgm:spPr/>
      <dgm:t>
        <a:bodyPr/>
        <a:lstStyle/>
        <a:p>
          <a:endParaRPr lang="ru-RU"/>
        </a:p>
      </dgm:t>
    </dgm:pt>
    <dgm:pt modelId="{071AA8D3-F0A6-4344-90E0-B4068AAA1338}" type="sibTrans" cxnId="{D9FC5E7B-56FB-4EB5-9C32-45608E8275DF}">
      <dgm:prSet/>
      <dgm:spPr/>
      <dgm:t>
        <a:bodyPr/>
        <a:lstStyle/>
        <a:p>
          <a:endParaRPr lang="ru-RU"/>
        </a:p>
      </dgm:t>
    </dgm:pt>
    <dgm:pt modelId="{8F9BE6DE-9226-4D76-B789-05AFC1F20D3B}" type="pres">
      <dgm:prSet presAssocID="{6618B320-4045-4602-95C9-ACC620F108FF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5F3417-3258-402F-8BCD-D059E4F2EFE5}" type="pres">
      <dgm:prSet presAssocID="{3AE28EE3-4964-419B-8750-9E6A4C27391D}" presName="centerShape" presStyleLbl="node0" presStyleIdx="0" presStyleCnt="1" custScaleX="214530" custScaleY="144456" custLinFactNeighborX="-1640" custLinFactNeighborY="-3199"/>
      <dgm:spPr/>
      <dgm:t>
        <a:bodyPr/>
        <a:lstStyle/>
        <a:p>
          <a:endParaRPr lang="ru-RU"/>
        </a:p>
      </dgm:t>
    </dgm:pt>
    <dgm:pt modelId="{1DA795FB-F5F5-4CC7-9E10-91E32F0ECAAD}" type="pres">
      <dgm:prSet presAssocID="{77B47FDC-3C5B-4D44-9869-C6E6DBCB32F6}" presName="parTrans" presStyleLbl="sibTrans2D1" presStyleIdx="0" presStyleCnt="4"/>
      <dgm:spPr/>
      <dgm:t>
        <a:bodyPr/>
        <a:lstStyle/>
        <a:p>
          <a:endParaRPr lang="ru-RU"/>
        </a:p>
      </dgm:t>
    </dgm:pt>
    <dgm:pt modelId="{8CDF6F86-6879-4D8E-8120-8F56A8C3A017}" type="pres">
      <dgm:prSet presAssocID="{77B47FDC-3C5B-4D44-9869-C6E6DBCB32F6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4AEC25F-F4BF-4184-B6AD-93F6BD3CB8E3}" type="pres">
      <dgm:prSet presAssocID="{CCBEF882-0223-437F-9DF0-440607CE2A3B}" presName="node" presStyleLbl="node1" presStyleIdx="0" presStyleCnt="4" custScaleX="1710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6DDED5-1E05-441E-872C-42C60F6496F4}" type="pres">
      <dgm:prSet presAssocID="{E4BFEFF8-3347-4ED9-8252-1C81EAF0FFCD}" presName="parTrans" presStyleLbl="sibTrans2D1" presStyleIdx="1" presStyleCnt="4"/>
      <dgm:spPr/>
      <dgm:t>
        <a:bodyPr/>
        <a:lstStyle/>
        <a:p>
          <a:endParaRPr lang="ru-RU"/>
        </a:p>
      </dgm:t>
    </dgm:pt>
    <dgm:pt modelId="{0995FA75-69C3-4554-A697-3DE6671527FF}" type="pres">
      <dgm:prSet presAssocID="{E4BFEFF8-3347-4ED9-8252-1C81EAF0FFCD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CE5BEF8B-90FC-4C8F-BD0B-A19E350F3A74}" type="pres">
      <dgm:prSet presAssocID="{B4DD3B81-E530-4F89-BB4A-669169DD0D65}" presName="node" presStyleLbl="node1" presStyleIdx="1" presStyleCnt="4" custAng="0" custScaleX="167005" custScaleY="999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FEBEC6-C226-491C-A59B-056EF4138571}" type="pres">
      <dgm:prSet presAssocID="{833DE40E-D6D4-4E26-B46F-54DDE8BEA261}" presName="parTrans" presStyleLbl="sibTrans2D1" presStyleIdx="2" presStyleCnt="4"/>
      <dgm:spPr/>
      <dgm:t>
        <a:bodyPr/>
        <a:lstStyle/>
        <a:p>
          <a:endParaRPr lang="ru-RU"/>
        </a:p>
      </dgm:t>
    </dgm:pt>
    <dgm:pt modelId="{2EC2D081-DAE1-4819-98F6-B6DA8708969D}" type="pres">
      <dgm:prSet presAssocID="{833DE40E-D6D4-4E26-B46F-54DDE8BEA26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171ABB10-6C4F-4662-BDB4-9E533EDAB29F}" type="pres">
      <dgm:prSet presAssocID="{4144FC12-B478-4A9F-BCDE-8F2ACF1A4E14}" presName="node" presStyleLbl="node1" presStyleIdx="2" presStyleCnt="4" custScaleX="176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6A9EC-C90F-4D14-A1FB-304BD5951C40}" type="pres">
      <dgm:prSet presAssocID="{C8D98F11-4061-4095-8BF1-FA859CD83C21}" presName="parTrans" presStyleLbl="sibTrans2D1" presStyleIdx="3" presStyleCnt="4"/>
      <dgm:spPr/>
      <dgm:t>
        <a:bodyPr/>
        <a:lstStyle/>
        <a:p>
          <a:endParaRPr lang="ru-RU"/>
        </a:p>
      </dgm:t>
    </dgm:pt>
    <dgm:pt modelId="{8FC8ABD6-5DAB-41D2-8904-FA8A1659F63C}" type="pres">
      <dgm:prSet presAssocID="{C8D98F11-4061-4095-8BF1-FA859CD83C21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DE2469FF-0FF4-486B-9003-4CD94DD5D883}" type="pres">
      <dgm:prSet presAssocID="{6F76A866-4143-4761-ACC6-431483771EA9}" presName="node" presStyleLbl="node1" presStyleIdx="3" presStyleCnt="4" custScaleX="170616" custScaleY="948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80648C-E9D9-4B27-9FF3-B008D2490CEA}" srcId="{6618B320-4045-4602-95C9-ACC620F108FF}" destId="{3AE28EE3-4964-419B-8750-9E6A4C27391D}" srcOrd="0" destOrd="0" parTransId="{A01C0F60-8B6D-4A9C-9C85-BD1FED589F7B}" sibTransId="{D2748E7C-1E28-4E16-B0AC-E2770D535519}"/>
    <dgm:cxn modelId="{773BFAC1-7968-4827-BF52-C89CFEA32D2A}" srcId="{3AE28EE3-4964-419B-8750-9E6A4C27391D}" destId="{CCBEF882-0223-437F-9DF0-440607CE2A3B}" srcOrd="0" destOrd="0" parTransId="{77B47FDC-3C5B-4D44-9869-C6E6DBCB32F6}" sibTransId="{DB985CED-0BF6-4254-A9F4-41EF43C0BBFD}"/>
    <dgm:cxn modelId="{F3777A85-1780-4C24-B5DC-152D1B7DABDB}" srcId="{3AE28EE3-4964-419B-8750-9E6A4C27391D}" destId="{4144FC12-B478-4A9F-BCDE-8F2ACF1A4E14}" srcOrd="2" destOrd="0" parTransId="{833DE40E-D6D4-4E26-B46F-54DDE8BEA261}" sibTransId="{A8474BAC-A3EA-4C09-9006-562659DB9CC5}"/>
    <dgm:cxn modelId="{ACE6923B-FD74-4743-A45C-3A13FE5EC390}" type="presOf" srcId="{833DE40E-D6D4-4E26-B46F-54DDE8BEA261}" destId="{2EC2D081-DAE1-4819-98F6-B6DA8708969D}" srcOrd="1" destOrd="0" presId="urn:microsoft.com/office/officeart/2005/8/layout/radial5"/>
    <dgm:cxn modelId="{D9FC5E7B-56FB-4EB5-9C32-45608E8275DF}" srcId="{3AE28EE3-4964-419B-8750-9E6A4C27391D}" destId="{6F76A866-4143-4761-ACC6-431483771EA9}" srcOrd="3" destOrd="0" parTransId="{C8D98F11-4061-4095-8BF1-FA859CD83C21}" sibTransId="{071AA8D3-F0A6-4344-90E0-B4068AAA1338}"/>
    <dgm:cxn modelId="{666A9422-453B-43C3-9114-E43124072CD5}" srcId="{3AE28EE3-4964-419B-8750-9E6A4C27391D}" destId="{B4DD3B81-E530-4F89-BB4A-669169DD0D65}" srcOrd="1" destOrd="0" parTransId="{E4BFEFF8-3347-4ED9-8252-1C81EAF0FFCD}" sibTransId="{F47FA2E9-A2A9-46D8-848C-5C8DD47B0DE5}"/>
    <dgm:cxn modelId="{7D8BA109-4B33-449B-8333-B1DECA91E9F1}" type="presOf" srcId="{E4BFEFF8-3347-4ED9-8252-1C81EAF0FFCD}" destId="{BF6DDED5-1E05-441E-872C-42C60F6496F4}" srcOrd="0" destOrd="0" presId="urn:microsoft.com/office/officeart/2005/8/layout/radial5"/>
    <dgm:cxn modelId="{4594929C-F4EF-452F-9E24-134441FE8261}" type="presOf" srcId="{C8D98F11-4061-4095-8BF1-FA859CD83C21}" destId="{3C06A9EC-C90F-4D14-A1FB-304BD5951C40}" srcOrd="0" destOrd="0" presId="urn:microsoft.com/office/officeart/2005/8/layout/radial5"/>
    <dgm:cxn modelId="{82FC872C-EA60-406D-A64F-80661CFD50B1}" type="presOf" srcId="{6618B320-4045-4602-95C9-ACC620F108FF}" destId="{8F9BE6DE-9226-4D76-B789-05AFC1F20D3B}" srcOrd="0" destOrd="0" presId="urn:microsoft.com/office/officeart/2005/8/layout/radial5"/>
    <dgm:cxn modelId="{C9BF3EF5-A60B-48A5-88F7-2E3A0AADE3A7}" type="presOf" srcId="{3AE28EE3-4964-419B-8750-9E6A4C27391D}" destId="{715F3417-3258-402F-8BCD-D059E4F2EFE5}" srcOrd="0" destOrd="0" presId="urn:microsoft.com/office/officeart/2005/8/layout/radial5"/>
    <dgm:cxn modelId="{26C20A27-A23C-44DC-802F-22C1B99E4D8C}" type="presOf" srcId="{E4BFEFF8-3347-4ED9-8252-1C81EAF0FFCD}" destId="{0995FA75-69C3-4554-A697-3DE6671527FF}" srcOrd="1" destOrd="0" presId="urn:microsoft.com/office/officeart/2005/8/layout/radial5"/>
    <dgm:cxn modelId="{A1E24706-28D0-4086-95AD-60ADA38094C5}" type="presOf" srcId="{77B47FDC-3C5B-4D44-9869-C6E6DBCB32F6}" destId="{1DA795FB-F5F5-4CC7-9E10-91E32F0ECAAD}" srcOrd="0" destOrd="0" presId="urn:microsoft.com/office/officeart/2005/8/layout/radial5"/>
    <dgm:cxn modelId="{3E9301E7-533D-4CEA-A43E-7599FB162FFF}" type="presOf" srcId="{77B47FDC-3C5B-4D44-9869-C6E6DBCB32F6}" destId="{8CDF6F86-6879-4D8E-8120-8F56A8C3A017}" srcOrd="1" destOrd="0" presId="urn:microsoft.com/office/officeart/2005/8/layout/radial5"/>
    <dgm:cxn modelId="{873BDEC9-0E1C-47E0-814A-9558709FD529}" type="presOf" srcId="{6F76A866-4143-4761-ACC6-431483771EA9}" destId="{DE2469FF-0FF4-486B-9003-4CD94DD5D883}" srcOrd="0" destOrd="0" presId="urn:microsoft.com/office/officeart/2005/8/layout/radial5"/>
    <dgm:cxn modelId="{01CF3A34-2A9F-44B6-ABF0-4EC8DC859BC8}" type="presOf" srcId="{833DE40E-D6D4-4E26-B46F-54DDE8BEA261}" destId="{1BFEBEC6-C226-491C-A59B-056EF4138571}" srcOrd="0" destOrd="0" presId="urn:microsoft.com/office/officeart/2005/8/layout/radial5"/>
    <dgm:cxn modelId="{D4A34E8D-B746-435B-ACDD-0B5D1C667566}" type="presOf" srcId="{4144FC12-B478-4A9F-BCDE-8F2ACF1A4E14}" destId="{171ABB10-6C4F-4662-BDB4-9E533EDAB29F}" srcOrd="0" destOrd="0" presId="urn:microsoft.com/office/officeart/2005/8/layout/radial5"/>
    <dgm:cxn modelId="{C1941A30-F93D-46BD-A45C-0FED676D582E}" type="presOf" srcId="{CCBEF882-0223-437F-9DF0-440607CE2A3B}" destId="{54AEC25F-F4BF-4184-B6AD-93F6BD3CB8E3}" srcOrd="0" destOrd="0" presId="urn:microsoft.com/office/officeart/2005/8/layout/radial5"/>
    <dgm:cxn modelId="{736FD868-98C6-4899-A02D-F4C3EFB72605}" type="presOf" srcId="{B4DD3B81-E530-4F89-BB4A-669169DD0D65}" destId="{CE5BEF8B-90FC-4C8F-BD0B-A19E350F3A74}" srcOrd="0" destOrd="0" presId="urn:microsoft.com/office/officeart/2005/8/layout/radial5"/>
    <dgm:cxn modelId="{260A0700-ED1F-421C-A260-CE532C6DE130}" type="presOf" srcId="{C8D98F11-4061-4095-8BF1-FA859CD83C21}" destId="{8FC8ABD6-5DAB-41D2-8904-FA8A1659F63C}" srcOrd="1" destOrd="0" presId="urn:microsoft.com/office/officeart/2005/8/layout/radial5"/>
    <dgm:cxn modelId="{BFAA3329-3D54-48E3-9526-5744AD71F049}" type="presParOf" srcId="{8F9BE6DE-9226-4D76-B789-05AFC1F20D3B}" destId="{715F3417-3258-402F-8BCD-D059E4F2EFE5}" srcOrd="0" destOrd="0" presId="urn:microsoft.com/office/officeart/2005/8/layout/radial5"/>
    <dgm:cxn modelId="{569CA652-9D49-492F-B7D4-46C4316D56A7}" type="presParOf" srcId="{8F9BE6DE-9226-4D76-B789-05AFC1F20D3B}" destId="{1DA795FB-F5F5-4CC7-9E10-91E32F0ECAAD}" srcOrd="1" destOrd="0" presId="urn:microsoft.com/office/officeart/2005/8/layout/radial5"/>
    <dgm:cxn modelId="{7C6B5A6F-702D-41CA-9A81-CC53E86B1977}" type="presParOf" srcId="{1DA795FB-F5F5-4CC7-9E10-91E32F0ECAAD}" destId="{8CDF6F86-6879-4D8E-8120-8F56A8C3A017}" srcOrd="0" destOrd="0" presId="urn:microsoft.com/office/officeart/2005/8/layout/radial5"/>
    <dgm:cxn modelId="{79F7D9DC-450F-4A3C-9CFD-147D99AEF096}" type="presParOf" srcId="{8F9BE6DE-9226-4D76-B789-05AFC1F20D3B}" destId="{54AEC25F-F4BF-4184-B6AD-93F6BD3CB8E3}" srcOrd="2" destOrd="0" presId="urn:microsoft.com/office/officeart/2005/8/layout/radial5"/>
    <dgm:cxn modelId="{4F8E8B25-1DE0-4F35-A066-9CFA0EA0AB4A}" type="presParOf" srcId="{8F9BE6DE-9226-4D76-B789-05AFC1F20D3B}" destId="{BF6DDED5-1E05-441E-872C-42C60F6496F4}" srcOrd="3" destOrd="0" presId="urn:microsoft.com/office/officeart/2005/8/layout/radial5"/>
    <dgm:cxn modelId="{96D6C27F-6027-4031-AE91-F3366BB68619}" type="presParOf" srcId="{BF6DDED5-1E05-441E-872C-42C60F6496F4}" destId="{0995FA75-69C3-4554-A697-3DE6671527FF}" srcOrd="0" destOrd="0" presId="urn:microsoft.com/office/officeart/2005/8/layout/radial5"/>
    <dgm:cxn modelId="{3F4FD609-4686-4BFC-83E8-D21A4A704587}" type="presParOf" srcId="{8F9BE6DE-9226-4D76-B789-05AFC1F20D3B}" destId="{CE5BEF8B-90FC-4C8F-BD0B-A19E350F3A74}" srcOrd="4" destOrd="0" presId="urn:microsoft.com/office/officeart/2005/8/layout/radial5"/>
    <dgm:cxn modelId="{89ECF9B9-B5BE-4B47-9E7F-5FCBDE621CE7}" type="presParOf" srcId="{8F9BE6DE-9226-4D76-B789-05AFC1F20D3B}" destId="{1BFEBEC6-C226-491C-A59B-056EF4138571}" srcOrd="5" destOrd="0" presId="urn:microsoft.com/office/officeart/2005/8/layout/radial5"/>
    <dgm:cxn modelId="{F0FF254F-020E-4D5F-BE05-782EF567D22B}" type="presParOf" srcId="{1BFEBEC6-C226-491C-A59B-056EF4138571}" destId="{2EC2D081-DAE1-4819-98F6-B6DA8708969D}" srcOrd="0" destOrd="0" presId="urn:microsoft.com/office/officeart/2005/8/layout/radial5"/>
    <dgm:cxn modelId="{E584B2E9-0D1B-45CE-810D-DE358F287E66}" type="presParOf" srcId="{8F9BE6DE-9226-4D76-B789-05AFC1F20D3B}" destId="{171ABB10-6C4F-4662-BDB4-9E533EDAB29F}" srcOrd="6" destOrd="0" presId="urn:microsoft.com/office/officeart/2005/8/layout/radial5"/>
    <dgm:cxn modelId="{162D5F42-B10E-47EF-A507-540956B2B5E6}" type="presParOf" srcId="{8F9BE6DE-9226-4D76-B789-05AFC1F20D3B}" destId="{3C06A9EC-C90F-4D14-A1FB-304BD5951C40}" srcOrd="7" destOrd="0" presId="urn:microsoft.com/office/officeart/2005/8/layout/radial5"/>
    <dgm:cxn modelId="{BAD26B3C-5619-4E83-B02A-F9668CA74F0A}" type="presParOf" srcId="{3C06A9EC-C90F-4D14-A1FB-304BD5951C40}" destId="{8FC8ABD6-5DAB-41D2-8904-FA8A1659F63C}" srcOrd="0" destOrd="0" presId="urn:microsoft.com/office/officeart/2005/8/layout/radial5"/>
    <dgm:cxn modelId="{D4724EA6-A678-402E-AEA7-028DCBF54B53}" type="presParOf" srcId="{8F9BE6DE-9226-4D76-B789-05AFC1F20D3B}" destId="{DE2469FF-0FF4-486B-9003-4CD94DD5D883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5F3417-3258-402F-8BCD-D059E4F2EFE5}">
      <dsp:nvSpPr>
        <dsp:cNvPr id="0" name=""/>
        <dsp:cNvSpPr/>
      </dsp:nvSpPr>
      <dsp:spPr>
        <a:xfrm>
          <a:off x="2818681" y="1442374"/>
          <a:ext cx="2837629" cy="1910747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rgbClr val="0070C0"/>
              </a:solidFill>
            </a:rPr>
            <a:t>Кукольный театр</a:t>
          </a:r>
          <a:endParaRPr lang="ru-RU" sz="2800" kern="1200" dirty="0">
            <a:solidFill>
              <a:srgbClr val="0070C0"/>
            </a:solidFill>
          </a:endParaRPr>
        </a:p>
      </dsp:txBody>
      <dsp:txXfrm>
        <a:off x="2818681" y="1442374"/>
        <a:ext cx="2837629" cy="1910747"/>
      </dsp:txXfrm>
    </dsp:sp>
    <dsp:sp modelId="{1DA795FB-F5F5-4CC7-9E10-91E32F0ECAAD}">
      <dsp:nvSpPr>
        <dsp:cNvPr id="0" name=""/>
        <dsp:cNvSpPr/>
      </dsp:nvSpPr>
      <dsp:spPr>
        <a:xfrm rot="16320416">
          <a:off x="4242034" y="1161237"/>
          <a:ext cx="61824" cy="449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320416">
        <a:off x="4242034" y="1161237"/>
        <a:ext cx="61824" cy="449724"/>
      </dsp:txXfrm>
    </dsp:sp>
    <dsp:sp modelId="{54AEC25F-F4BF-4184-B6AD-93F6BD3CB8E3}">
      <dsp:nvSpPr>
        <dsp:cNvPr id="0" name=""/>
        <dsp:cNvSpPr/>
      </dsp:nvSpPr>
      <dsp:spPr>
        <a:xfrm>
          <a:off x="3167150" y="3482"/>
          <a:ext cx="2262140" cy="13227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Учебная деятельность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167150" y="3482"/>
        <a:ext cx="2262140" cy="1322719"/>
      </dsp:txXfrm>
    </dsp:sp>
    <dsp:sp modelId="{BF6DDED5-1E05-441E-872C-42C60F6496F4}">
      <dsp:nvSpPr>
        <dsp:cNvPr id="0" name=""/>
        <dsp:cNvSpPr/>
      </dsp:nvSpPr>
      <dsp:spPr>
        <a:xfrm rot="11012690">
          <a:off x="5200488" y="2242400"/>
          <a:ext cx="318292" cy="449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1012690">
        <a:off x="5200488" y="2242400"/>
        <a:ext cx="318292" cy="449724"/>
      </dsp:txXfrm>
    </dsp:sp>
    <dsp:sp modelId="{CE5BEF8B-90FC-4C8F-BD0B-A19E350F3A74}">
      <dsp:nvSpPr>
        <dsp:cNvPr id="0" name=""/>
        <dsp:cNvSpPr/>
      </dsp:nvSpPr>
      <dsp:spPr>
        <a:xfrm>
          <a:off x="5045073" y="1855149"/>
          <a:ext cx="2209007" cy="132209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Деятельность  классного руководителя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5045073" y="1855149"/>
        <a:ext cx="2209007" cy="1322097"/>
      </dsp:txXfrm>
    </dsp:sp>
    <dsp:sp modelId="{1BFEBEC6-C226-491C-A59B-056EF4138571}">
      <dsp:nvSpPr>
        <dsp:cNvPr id="0" name=""/>
        <dsp:cNvSpPr/>
      </dsp:nvSpPr>
      <dsp:spPr>
        <a:xfrm rot="5294056">
          <a:off x="4178535" y="3299443"/>
          <a:ext cx="187380" cy="449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294056">
        <a:off x="4178535" y="3299443"/>
        <a:ext cx="187380" cy="449724"/>
      </dsp:txXfrm>
    </dsp:sp>
    <dsp:sp modelId="{171ABB10-6C4F-4662-BDB4-9E533EDAB29F}">
      <dsp:nvSpPr>
        <dsp:cNvPr id="0" name=""/>
        <dsp:cNvSpPr/>
      </dsp:nvSpPr>
      <dsp:spPr>
        <a:xfrm>
          <a:off x="3134181" y="3706194"/>
          <a:ext cx="2328078" cy="132271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</a:rPr>
            <a:t>Методическая деятельность</a:t>
          </a:r>
          <a:endParaRPr lang="ru-RU" sz="2000" kern="1200" dirty="0">
            <a:solidFill>
              <a:schemeClr val="tx1"/>
            </a:solidFill>
          </a:endParaRPr>
        </a:p>
      </dsp:txBody>
      <dsp:txXfrm>
        <a:off x="3134181" y="3706194"/>
        <a:ext cx="2328078" cy="1322719"/>
      </dsp:txXfrm>
    </dsp:sp>
    <dsp:sp modelId="{3C06A9EC-C90F-4D14-A1FB-304BD5951C40}">
      <dsp:nvSpPr>
        <dsp:cNvPr id="0" name=""/>
        <dsp:cNvSpPr/>
      </dsp:nvSpPr>
      <dsp:spPr>
        <a:xfrm rot="21372925">
          <a:off x="2988258" y="2242489"/>
          <a:ext cx="394045" cy="44972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21372925">
        <a:off x="2988258" y="2242489"/>
        <a:ext cx="394045" cy="449724"/>
      </dsp:txXfrm>
    </dsp:sp>
    <dsp:sp modelId="{DE2469FF-0FF4-486B-9003-4CD94DD5D883}">
      <dsp:nvSpPr>
        <dsp:cNvPr id="0" name=""/>
        <dsp:cNvSpPr/>
      </dsp:nvSpPr>
      <dsp:spPr>
        <a:xfrm>
          <a:off x="1318479" y="1889123"/>
          <a:ext cx="2256770" cy="12541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Дополнительное образование (кружок)</a:t>
          </a:r>
          <a:endParaRPr lang="ru-RU" sz="2000" kern="1200" dirty="0"/>
        </a:p>
      </dsp:txBody>
      <dsp:txXfrm>
        <a:off x="1318479" y="1889123"/>
        <a:ext cx="2256770" cy="12541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81C998-2779-441D-A985-F37609843173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58E96E-FD35-4063-BDF7-D1166CFCA3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8E96E-FD35-4063-BDF7-D1166CFCA38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58E96E-FD35-4063-BDF7-D1166CFCA38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E3A17F-1FEE-4D0E-AFA1-76794BC79292}" type="datetimeFigureOut">
              <a:rPr lang="ru-RU" smtClean="0"/>
              <a:pPr/>
              <a:t>14.04.2010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1AF46-1A31-4774-8C63-FC7A775409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Margarita\My documents\Мои рисунки\img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85728"/>
            <a:ext cx="2500330" cy="37862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642918"/>
            <a:ext cx="3857652" cy="2492990"/>
          </a:xfrm>
          <a:prstGeom prst="rect">
            <a:avLst/>
          </a:prstGeom>
          <a:gradFill flip="none"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2700000" scaled="0"/>
            <a:tileRect/>
          </a:gradFill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Могилевцева</a:t>
            </a:r>
            <a:r>
              <a:rPr lang="ru-RU" sz="3600" baseline="0" dirty="0" smtClean="0">
                <a:solidFill>
                  <a:srgbClr val="FFFF00"/>
                </a:solidFill>
              </a:rPr>
              <a:t> Маргарита Петровна</a:t>
            </a:r>
            <a:endParaRPr lang="ru-RU" sz="2400" baseline="0" dirty="0" smtClean="0">
              <a:solidFill>
                <a:srgbClr val="FFFF00"/>
              </a:solidFill>
            </a:endParaRPr>
          </a:p>
          <a:p>
            <a:r>
              <a:rPr lang="ru-RU" sz="2400" baseline="0" dirty="0" smtClean="0">
                <a:solidFill>
                  <a:srgbClr val="002060"/>
                </a:solidFill>
              </a:rPr>
              <a:t>учитель начальных классов </a:t>
            </a:r>
          </a:p>
          <a:p>
            <a:r>
              <a:rPr lang="ru-RU" sz="2400" baseline="0" dirty="0" smtClean="0">
                <a:solidFill>
                  <a:srgbClr val="002060"/>
                </a:solidFill>
              </a:rPr>
              <a:t>МОУ «Михайловская СОШ»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72008"/>
            <a:ext cx="77867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ru-RU" sz="3600" baseline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условий для обучения и воспитания учащихся в начальной школе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743824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моей педагогической деятельности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Calibri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условия для формирования устойчивой мотивации младших школьников к обучению, активизации мыследеятельности учащихся, развития творческих способностей.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редо: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педагогическая вера, надежда и любовь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каждому ребёнку.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624" y="3500438"/>
            <a:ext cx="905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Задача 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«не сделать новое поколение  таким же, как мы, но сделать его самим собой» /С. И. Гессен/ 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Компоненты педагогической деятельности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214282" y="1397000"/>
          <a:ext cx="8572560" cy="5032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42845" y="377238"/>
            <a:ext cx="8715435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Использование методов театральной педагогики в учебно-воспитательном процессе </a:t>
            </a:r>
            <a:r>
              <a:rPr lang="ru-RU" sz="2800" b="1" dirty="0" smtClean="0">
                <a:solidFill>
                  <a:srgbClr val="FFFF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возможность: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FFFF0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комплексно воздействовать на фундаментальные сферы психики ребёнка: ум, волю, чувства;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познавательную сферу и повышать мотивацию обучения;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создавать благоприятные условия для развития коммуникативных навыков учащихся;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обеспечить ситуацию успеха для каждого ребёнка;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повышать стрессоустойчивость и адаптивные возможности;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проводить психодиагностику и психокоррекцию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63288" y="-869851"/>
            <a:ext cx="229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Успехи моих учеников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ocuments and Settings\Margarita\My documents\Мои рисунки\2009-01-13\Scan2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1142984"/>
            <a:ext cx="2071702" cy="2643206"/>
          </a:xfrm>
          <a:prstGeom prst="rect">
            <a:avLst/>
          </a:prstGeom>
          <a:noFill/>
        </p:spPr>
      </p:pic>
      <p:pic>
        <p:nvPicPr>
          <p:cNvPr id="2" name="Picture 2" descr="D:\Documents and Settings\Margarita\My documents\Мои рисунки\2009-01-15\Scan20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571612"/>
            <a:ext cx="2143140" cy="3000396"/>
          </a:xfrm>
          <a:prstGeom prst="rect">
            <a:avLst/>
          </a:prstGeom>
          <a:noFill/>
        </p:spPr>
      </p:pic>
      <p:pic>
        <p:nvPicPr>
          <p:cNvPr id="3" name="Picture 2" descr="D:\Documents and Settings\Margarita\My documents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785926"/>
            <a:ext cx="2214578" cy="3214710"/>
          </a:xfrm>
          <a:prstGeom prst="rect">
            <a:avLst/>
          </a:prstGeom>
          <a:noFill/>
        </p:spPr>
      </p:pic>
      <p:pic>
        <p:nvPicPr>
          <p:cNvPr id="4" name="Picture 2" descr="D:\Documents and Settings\Margarita\My documents\Мои рисунки\2009-01-13\Scan2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2285992"/>
            <a:ext cx="2500330" cy="357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Margarita\My documents\Мои рисунки\Изображение\Изображение 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643182"/>
            <a:ext cx="2071702" cy="3143272"/>
          </a:xfrm>
          <a:prstGeom prst="rect">
            <a:avLst/>
          </a:prstGeom>
          <a:noFill/>
        </p:spPr>
      </p:pic>
      <p:pic>
        <p:nvPicPr>
          <p:cNvPr id="2" name="Picture 2" descr="D:\Documents and Settings\Margarita\My documents\Мои рисунки\Изображение\Изображение 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571612"/>
            <a:ext cx="2214578" cy="3429024"/>
          </a:xfrm>
          <a:prstGeom prst="rect">
            <a:avLst/>
          </a:prstGeom>
          <a:noFill/>
        </p:spPr>
      </p:pic>
      <p:pic>
        <p:nvPicPr>
          <p:cNvPr id="3" name="Picture 2" descr="D:\Documents and Settings\Margarita\My documents\Мои рисунки\Изображение\Изображение 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1214422"/>
            <a:ext cx="2589204" cy="350046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Участие, победы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 профессиональных </a:t>
            </a:r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конкурсах 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78645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2006 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5000636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2008 год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768" y="4786322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2009 год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D:\Documents and Settings\Margarita\My documents\Мои рисунки\Изображение\Изображение 00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57356" y="2000240"/>
            <a:ext cx="2286016" cy="33575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2428860" y="5357826"/>
            <a:ext cx="1598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2007 год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Вместе дружно мы живём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ocuments and Settings\Margarita\My documents\Мои рисунки\Изображение\Изображение 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928671"/>
            <a:ext cx="5072098" cy="3929090"/>
          </a:xfrm>
          <a:prstGeom prst="rect">
            <a:avLst/>
          </a:prstGeom>
          <a:noFill/>
        </p:spPr>
      </p:pic>
      <p:pic>
        <p:nvPicPr>
          <p:cNvPr id="3" name="Picture 2" descr="D:\Documents and Settings\Margarita\My documents\Мои рисунки\Изображение\Изображение 0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737"/>
            <a:ext cx="4714908" cy="38576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5000636"/>
            <a:ext cx="9288953" cy="1857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Целенаправленно формируемая  учебно – воспитательная  работа дарит детям  и взрослым ощущение сплочённости, взаимных достижений и атмосферу радости, которая запоминается надолго.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213</Words>
  <Application>Microsoft Office PowerPoint</Application>
  <PresentationFormat>Экран (4:3)</PresentationFormat>
  <Paragraphs>35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Компоненты педагогической деятельности</vt:lpstr>
      <vt:lpstr>Слайд 4</vt:lpstr>
      <vt:lpstr>Успехи моих учеников</vt:lpstr>
      <vt:lpstr>Участие, победы в профессиональных конкурсах </vt:lpstr>
      <vt:lpstr>Вместе дружно мы живём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Margarita</dc:creator>
  <cp:lastModifiedBy>Margarita</cp:lastModifiedBy>
  <cp:revision>39</cp:revision>
  <dcterms:created xsi:type="dcterms:W3CDTF">2010-04-12T07:41:45Z</dcterms:created>
  <dcterms:modified xsi:type="dcterms:W3CDTF">2010-04-14T11:45:30Z</dcterms:modified>
</cp:coreProperties>
</file>