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68" r:id="rId4"/>
    <p:sldId id="256" r:id="rId5"/>
    <p:sldId id="259" r:id="rId6"/>
    <p:sldId id="266" r:id="rId7"/>
    <p:sldId id="258" r:id="rId8"/>
    <p:sldId id="260" r:id="rId9"/>
    <p:sldId id="272" r:id="rId10"/>
    <p:sldId id="263" r:id="rId11"/>
    <p:sldId id="273" r:id="rId12"/>
    <p:sldId id="265" r:id="rId13"/>
    <p:sldId id="267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5" autoAdjust="0"/>
    <p:restoredTop sz="94698" autoAdjust="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10_%D0%B3%D0%BE%D0%B4" TargetMode="External"/><Relationship Id="rId2" Type="http://schemas.openxmlformats.org/officeDocument/2006/relationships/hyperlink" Target="http://ru.wikipedia.org/wiki/17_%D1%84%D0%B5%D0%B2%D1%80%D0%B0%D0%BB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hyperlink" Target="http://ru.wikipedia.org/wiki/%D0%92%D0%B0%D0%BD%D0%BA%D1%83%D0%B2%D0%B5%D1%80" TargetMode="External"/><Relationship Id="rId4" Type="http://schemas.openxmlformats.org/officeDocument/2006/relationships/hyperlink" Target="http://ru.wikipedia.org/wiki/%D0%97%D0%B8%D0%BC%D0%BD%D0%B8%D0%B5_%D0%9E%D0%BB%D0%B8%D0%BC%D0%BF%D0%B8%D0%B9%D1%81%D0%BA%D0%B8%D0%B5_%D0%B8%D0%B3%D1%80%D1%8B_201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sports.ru/photogallery/69099507.html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ru.wikipedia.org/wiki/5_%D0%BC%D0%B0%D1%80%D1%82%D0%B0" TargetMode="External"/><Relationship Id="rId7" Type="http://schemas.openxmlformats.org/officeDocument/2006/relationships/hyperlink" Target="http://ru.wikipedia.org/wiki/2_%D0%BC%D0%B0%D1%80%D1%82%D0%B0" TargetMode="External"/><Relationship Id="rId2" Type="http://schemas.openxmlformats.org/officeDocument/2006/relationships/hyperlink" Target="http://ru.wikipedia.org/wiki/%D0%9E%D1%80%D0%B4%D0%B5%D0%BD_%D0%94%D1%80%D1%83%D0%B6%D0%B1%D1%8B_(%D0%A0%D0%BE%D1%81%D1%81%D0%B8%D1%8F)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5" Type="http://schemas.openxmlformats.org/officeDocument/2006/relationships/hyperlink" Target="http://ru.wikipedia.org/wiki/%D0%9A%D1%80%D1%8E%D0%BA%D0%BE%D0%B2,_%D0%9D%D0%B8%D0%BA%D0%B8%D1%82%D0%B0_%D0%92%D0%B0%D0%BB%D0%B5%D1%80%D1%8C%D0%B5%D0%B2%D0%B8%D1%87" TargetMode="External"/><Relationship Id="rId4" Type="http://schemas.openxmlformats.org/officeDocument/2006/relationships/hyperlink" Target="http://ru.wikipedia.org/wiki/2010_%D0%B3%D0%BE%D0%B4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chi2014.com/team/ambassadors/34374/" TargetMode="External"/><Relationship Id="rId2" Type="http://schemas.openxmlformats.org/officeDocument/2006/relationships/hyperlink" Target="http://ru.wikipedia.org/wiki/%D0%9A%D1%80%D1%8E%D0%BA%D0%BE%D0%B2,_%D0%9D%D0%B8%D0%BA%D0%B8%D1%82%D0%B0_%D0%92%D0%B0%D0%BB%D0%B5%D1%80%D1%8C%D0%B5%D0%B2%D0%B8%D1%87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sports.ru/tags/3769370.html?type=photo" TargetMode="External"/><Relationship Id="rId4" Type="http://schemas.openxmlformats.org/officeDocument/2006/relationships/hyperlink" Target="http://flgm.ru/article/66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0%D0%BE%D1%81%D1%81%D0%B8%D1%8F" TargetMode="External"/><Relationship Id="rId13" Type="http://schemas.openxmlformats.org/officeDocument/2006/relationships/hyperlink" Target="http://ru.wikipedia.org/wiki/%D0%9C%D0%BB%D0%B0%D0%B4%D1%88%D0%B8%D0%B9_%D0%BB%D0%B5%D0%B9%D1%82%D0%B5%D0%BD%D0%B0%D0%BD%D1%82" TargetMode="External"/><Relationship Id="rId3" Type="http://schemas.openxmlformats.org/officeDocument/2006/relationships/hyperlink" Target="http://ru.wikipedia.org/wiki/1985_%D0%B3%D0%BE%D0%B4" TargetMode="External"/><Relationship Id="rId7" Type="http://schemas.openxmlformats.org/officeDocument/2006/relationships/hyperlink" Target="http://ru.wikipedia.org/wiki/%D0%A1%D0%A1%D0%A1%D0%A0" TargetMode="External"/><Relationship Id="rId12" Type="http://schemas.openxmlformats.org/officeDocument/2006/relationships/hyperlink" Target="http://ru.wikipedia.org/wiki/%D0%9B%D1%8B%D0%B6%D0%BD%D1%8B%D0%B5_%D0%B3%D0%BE%D0%BD%D0%BA%D0%B8_%D0%BD%D0%B0_%D0%B7%D0%B8%D0%BC%D0%BD%D0%B8%D1%85_%D0%9E%D0%BB%D0%B8%D0%BC%D0%BF%D0%B8%D0%B9%D1%81%D0%BA%D0%B8%D1%85_%D0%B8%D0%B3%D1%80%D0%B0%D1%85_2010_%E2%80%94_%D1%81%D0%BF%D1%80%D0%B8%D0%BD%D1%82_(%D0%BC%D1%83%D0%B6%D1%87%D0%B8%D0%BD%D1%8B)" TargetMode="External"/><Relationship Id="rId2" Type="http://schemas.openxmlformats.org/officeDocument/2006/relationships/hyperlink" Target="http://ru.wikipedia.org/wiki/30_%D0%BC%D0%B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0%D0%A1%D0%A4%D0%A1%D0%A0" TargetMode="External"/><Relationship Id="rId11" Type="http://schemas.openxmlformats.org/officeDocument/2006/relationships/hyperlink" Target="http://ru.wikipedia.org/wiki/2010_%D0%B3%D0%BE%D0%B4" TargetMode="External"/><Relationship Id="rId5" Type="http://schemas.openxmlformats.org/officeDocument/2006/relationships/hyperlink" Target="http://ru.wikipedia.org/wiki/%D0%9C%D0%BE%D1%81%D0%BA%D0%BE%D0%B2%D1%81%D0%BA%D0%B0%D1%8F_%D0%BE%D0%B1%D0%BB%D0%B0%D1%81%D1%82%D1%8C" TargetMode="External"/><Relationship Id="rId15" Type="http://schemas.openxmlformats.org/officeDocument/2006/relationships/image" Target="../media/image3.jpeg"/><Relationship Id="rId10" Type="http://schemas.openxmlformats.org/officeDocument/2006/relationships/hyperlink" Target="http://ru.wikipedia.org/wiki/%D0%97%D0%B0%D1%81%D0%BB%D1%83%D0%B6%D0%B5%D0%BD%D0%BD%D1%8B%D0%B9_%D0%BC%D0%B0%D1%81%D1%82%D0%B5%D1%80_%D1%81%D0%BF%D0%BE%D1%80%D1%82%D0%B0_%D0%A0%D0%BE%D1%81%D1%81%D0%B8%D0%B8" TargetMode="External"/><Relationship Id="rId4" Type="http://schemas.openxmlformats.org/officeDocument/2006/relationships/hyperlink" Target="http://ru.wikipedia.org/wiki/%D0%94%D0%B7%D0%B5%D1%80%D0%B6%D0%B8%D0%BD%D1%81%D0%BA%D0%B8%D0%B9_(%D0%9C%D0%BE%D1%81%D0%BA%D0%BE%D0%B2%D1%81%D0%BA%D0%B0%D1%8F_%D0%BE%D0%B1%D0%BB%D0%B0%D1%81%D1%82%D1%8C)" TargetMode="External"/><Relationship Id="rId9" Type="http://schemas.openxmlformats.org/officeDocument/2006/relationships/hyperlink" Target="http://ru.wikipedia.org/wiki/%D0%9B%D1%8B%D0%B6%D0%BD%D1%8B%D0%B5_%D0%B3%D0%BE%D0%BD%D0%BA%D0%B8" TargetMode="External"/><Relationship Id="rId14" Type="http://schemas.openxmlformats.org/officeDocument/2006/relationships/hyperlink" Target="http://ru.wikipedia.org/wiki/%D0%A4%D0%B0%D0%B9%D0%BB:Nikita_Kriukov_by_Ivan_Isaev_from_Russian_Ski_Magazine_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2%D0%B5%D0%BF%D1%8F" TargetMode="External"/><Relationship Id="rId2" Type="http://schemas.openxmlformats.org/officeDocument/2006/relationships/hyperlink" Target="http://ru.wikipedia.org/wiki/%D0%9A%D1%83%D1%83%D1%81%D0%B0%D0%BC%D0%B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ru.wikipedia.org/wiki/%D0%94%D1%91%D0%BC%D0%B8%D0%BD%D0%BE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7"/>
            <a:ext cx="8572560" cy="32432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«ОЛИМПИЙСКИЙ</a:t>
            </a:r>
            <a:r>
              <a:rPr lang="en-US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 ЧЕМПИОН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НИКИТА </a:t>
            </a:r>
            <a:r>
              <a:rPr lang="en-US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КРЮКОВ»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429132"/>
            <a:ext cx="5857916" cy="192882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Автор</a:t>
            </a:r>
            <a:r>
              <a:rPr lang="en-US" sz="2400" dirty="0" smtClean="0">
                <a:solidFill>
                  <a:srgbClr val="0070C0"/>
                </a:solidFill>
              </a:rPr>
              <a:t>  </a:t>
            </a:r>
            <a:r>
              <a:rPr lang="ru-RU" sz="2400" dirty="0" smtClean="0">
                <a:solidFill>
                  <a:srgbClr val="0070C0"/>
                </a:solidFill>
              </a:rPr>
              <a:t>презентации:  </a:t>
            </a:r>
          </a:p>
          <a:p>
            <a:r>
              <a:rPr lang="ru-RU" sz="2400" smtClean="0">
                <a:solidFill>
                  <a:srgbClr val="0070C0"/>
                </a:solidFill>
              </a:rPr>
              <a:t> Демьянова </a:t>
            </a:r>
            <a:r>
              <a:rPr lang="ru-RU" sz="2400" dirty="0" smtClean="0">
                <a:solidFill>
                  <a:srgbClr val="0070C0"/>
                </a:solidFill>
              </a:rPr>
              <a:t>Ирина Павловна,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учитель начальных классов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НОУ гимназия«Школа бизнеса»</a:t>
            </a:r>
          </a:p>
          <a:p>
            <a:r>
              <a:rPr lang="ru-RU" sz="2400" dirty="0" smtClean="0">
                <a:solidFill>
                  <a:srgbClr val="0070C0"/>
                </a:solidFill>
              </a:rPr>
              <a:t> г. Сочи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http://www.sports.ru/images/object_10.1330873736.763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3857628"/>
            <a:ext cx="221456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358246" cy="15716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92D050"/>
                </a:solidFill>
                <a:hlinkClick r:id="rId2" action="ppaction://hlinkfile" tooltip="17 февраля"/>
              </a:rPr>
              <a:t/>
            </a:r>
            <a:br>
              <a:rPr lang="ru-RU" dirty="0" smtClean="0">
                <a:solidFill>
                  <a:srgbClr val="92D050"/>
                </a:solidFill>
                <a:hlinkClick r:id="rId2" action="ppaction://hlinkfile" tooltip="17 февраля"/>
              </a:rPr>
            </a:br>
            <a:r>
              <a:rPr lang="ru-RU" dirty="0" smtClean="0">
                <a:solidFill>
                  <a:srgbClr val="C00000"/>
                </a:solidFill>
                <a:hlinkClick r:id="rId2" action="ppaction://hlinkfile" tooltip="17 февраля"/>
              </a:rPr>
              <a:t>17 февраля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  <a:hlinkClick r:id="rId3" action="ppaction://hlinkfile" tooltip="2010 год"/>
              </a:rPr>
              <a:t>2010 года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завоевал первую золотую медаль сборной России на </a:t>
            </a:r>
            <a:r>
              <a:rPr lang="ru-RU" dirty="0" smtClean="0">
                <a:hlinkClick r:id="rId4" action="ppaction://hlinkfile" tooltip="Зимние Олимпийские игры 2010"/>
              </a:rPr>
              <a:t>Олимпиаде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в</a:t>
            </a:r>
            <a:r>
              <a:rPr lang="ru-RU" dirty="0" smtClean="0"/>
              <a:t> </a:t>
            </a:r>
            <a:r>
              <a:rPr lang="ru-RU" dirty="0" smtClean="0">
                <a:hlinkClick r:id="rId5" action="ppaction://hlinkfile" tooltip="Ванкувер"/>
              </a:rPr>
              <a:t>Ванкувере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2285992"/>
            <a:ext cx="6072230" cy="38401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Documents and Settings\Кнарик\Рабочий стол\Новая папка\nikita-buket[1]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28" y="2000240"/>
            <a:ext cx="6572296" cy="46724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446" y="274638"/>
            <a:ext cx="2900354" cy="6297634"/>
          </a:xfrm>
        </p:spPr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002060"/>
                </a:solidFill>
                <a:hlinkClick r:id="rId2"/>
              </a:rPr>
              <a:t>Ванкувер-2010. Первое золото России</a:t>
            </a:r>
            <a:r>
              <a:rPr lang="ru-RU" sz="4000" dirty="0" smtClean="0">
                <a:solidFill>
                  <a:srgbClr val="002060"/>
                </a:solidFill>
              </a:rPr>
              <a:t/>
            </a:r>
            <a:br>
              <a:rPr lang="ru-RU" sz="4000" dirty="0" smtClean="0">
                <a:solidFill>
                  <a:srgbClr val="002060"/>
                </a:solidFill>
              </a:rPr>
            </a:br>
            <a:endParaRPr lang="ru-RU" sz="4000" dirty="0"/>
          </a:p>
        </p:txBody>
      </p:sp>
      <p:pic>
        <p:nvPicPr>
          <p:cNvPr id="4" name="Содержимое 3" descr="http://www.sports.ru/images/object_70.1266450508.79648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5273040" cy="6173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2 марта 2011 год бронзовый призер в командном спринте на чемпионате мира в </a:t>
            </a:r>
            <a:r>
              <a:rPr lang="ru-RU" b="1" dirty="0" err="1" smtClean="0">
                <a:solidFill>
                  <a:srgbClr val="002060"/>
                </a:solidFill>
              </a:rPr>
              <a:t>Холменколене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57290" y="2214554"/>
            <a:ext cx="6072230" cy="391160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2" descr="C:\Documents and Settings\Кнарик\Рабочий стол\Новая папка\kruuukov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928802"/>
            <a:ext cx="7143800" cy="474864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Чемпион Олимпийских игр Никита Крюков удостоен ордена Дружбы.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43050"/>
            <a:ext cx="6357982" cy="49292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C:\Documents and Settings\Кнарик\Рабочий стол\Новая папка\med_kr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43050"/>
            <a:ext cx="6651701" cy="49090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74638"/>
            <a:ext cx="48291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Награды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214422"/>
            <a:ext cx="4900618" cy="5429288"/>
          </a:xfrm>
        </p:spPr>
        <p:txBody>
          <a:bodyPr>
            <a:normAutofit/>
          </a:bodyPr>
          <a:lstStyle/>
          <a:p>
            <a:pPr lvl="0"/>
            <a:r>
              <a:rPr lang="ru-RU" sz="2600" dirty="0" smtClean="0">
                <a:hlinkClick r:id="rId2" tooltip="Орден Дружбы (Россия)"/>
              </a:rPr>
              <a:t>Орден Дружбы</a:t>
            </a:r>
            <a:endParaRPr lang="ru-RU" sz="2600" dirty="0" smtClean="0"/>
          </a:p>
          <a:p>
            <a:pPr lvl="0">
              <a:buNone/>
            </a:pPr>
            <a:r>
              <a:rPr lang="ru-RU" sz="2600" dirty="0" smtClean="0"/>
              <a:t>    (</a:t>
            </a:r>
            <a:r>
              <a:rPr lang="ru-RU" sz="2600" dirty="0" smtClean="0">
                <a:hlinkClick r:id="rId3" tooltip="5 марта"/>
              </a:rPr>
              <a:t>5 марта</a:t>
            </a:r>
            <a:r>
              <a:rPr lang="ru-RU" sz="2600" dirty="0" smtClean="0"/>
              <a:t> </a:t>
            </a:r>
            <a:r>
              <a:rPr lang="ru-RU" sz="2600" dirty="0" smtClean="0">
                <a:hlinkClick r:id="rId4" tooltip="2010 год"/>
              </a:rPr>
              <a:t>2010 года</a:t>
            </a:r>
            <a:r>
              <a:rPr lang="ru-RU" sz="2600" dirty="0" smtClean="0"/>
              <a:t>) — за большой вклад в развитие физической культуры и спорта, высокие спортивные достижения на Играх XXI Олимпиады 2010 года в Ванкувере</a:t>
            </a:r>
            <a:r>
              <a:rPr lang="ru-RU" sz="2600" baseline="30000" dirty="0" smtClean="0">
                <a:hlinkClick r:id="rId5"/>
              </a:rPr>
              <a:t>[4]</a:t>
            </a:r>
            <a:endParaRPr lang="ru-RU" sz="2600" dirty="0" smtClean="0"/>
          </a:p>
          <a:p>
            <a:pPr lvl="0"/>
            <a:r>
              <a:rPr lang="ru-RU" sz="2600" dirty="0" smtClean="0">
                <a:hlinkClick r:id="rId6" tooltip="Заслуженный мастер спорта России"/>
              </a:rPr>
              <a:t>Заслуженный мастер спорта России</a:t>
            </a:r>
            <a:r>
              <a:rPr lang="ru-RU" sz="2600" dirty="0" smtClean="0"/>
              <a:t> (</a:t>
            </a:r>
            <a:r>
              <a:rPr lang="ru-RU" sz="2600" dirty="0" smtClean="0">
                <a:hlinkClick r:id="rId7" tooltip="2 марта"/>
              </a:rPr>
              <a:t>2 марта</a:t>
            </a:r>
            <a:r>
              <a:rPr lang="ru-RU" sz="2600" dirty="0" smtClean="0"/>
              <a:t> 2010 года)</a:t>
            </a:r>
          </a:p>
          <a:p>
            <a:pPr>
              <a:buNone/>
            </a:pPr>
            <a:r>
              <a:rPr lang="ru-RU" sz="2600" dirty="0" smtClean="0"/>
              <a:t> </a:t>
            </a:r>
          </a:p>
          <a:p>
            <a:endParaRPr lang="ru-RU" dirty="0"/>
          </a:p>
        </p:txBody>
      </p:sp>
      <p:pic>
        <p:nvPicPr>
          <p:cNvPr id="4" name="Рисунок 3" descr="Никита Крюков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20" y="428604"/>
            <a:ext cx="335758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6226196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800" b="1" dirty="0" smtClean="0">
                <a:solidFill>
                  <a:srgbClr val="002060"/>
                </a:solidFill>
              </a:rPr>
              <a:t>Никита Крюков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Олимпийский чемпион Игр в Ванкувере и Посол «Сочи 2014»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«Я очень горжусь, тем, что стал Послом «Сочи 2014». В Ванкувере, конечно, хорошо, но в Сочи будет лучше, поэтому я сделаю все, что в моих силах, чтобы популяризировать наши Игры 2014 года. Россия – вперед! Встретимся в Сочи</a:t>
            </a:r>
            <a:r>
              <a:rPr lang="ru-RU" sz="2800" i="1" dirty="0" smtClean="0"/>
              <a:t>!»</a:t>
            </a:r>
            <a:br>
              <a:rPr lang="ru-RU" sz="2800" i="1" dirty="0" smtClean="0"/>
            </a:br>
            <a:endParaRPr lang="ru-RU" sz="2800" dirty="0"/>
          </a:p>
        </p:txBody>
      </p:sp>
      <p:pic>
        <p:nvPicPr>
          <p:cNvPr id="4" name="Содержимое 3" descr="http://www.sochi2014.com/upload/iblock/bfb/bfb750411a6d4308aef6f8f50dbb686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471490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u="sng" dirty="0" smtClean="0">
                <a:hlinkClick r:id="rId2"/>
              </a:rPr>
              <a:t>http</a:t>
            </a:r>
            <a:r>
              <a:rPr lang="ru-RU" sz="2000" u="sng" dirty="0" smtClean="0">
                <a:hlinkClick r:id="rId2"/>
              </a:rPr>
              <a:t>://</a:t>
            </a:r>
            <a:r>
              <a:rPr lang="en-US" sz="2000" u="sng" dirty="0" err="1" smtClean="0">
                <a:hlinkClick r:id="rId2"/>
              </a:rPr>
              <a:t>ru</a:t>
            </a:r>
            <a:r>
              <a:rPr lang="ru-RU" sz="2000" u="sng" dirty="0" smtClean="0">
                <a:hlinkClick r:id="rId2"/>
              </a:rPr>
              <a:t>.</a:t>
            </a:r>
            <a:r>
              <a:rPr lang="en-US" sz="2000" u="sng" dirty="0" err="1" smtClean="0">
                <a:hlinkClick r:id="rId2"/>
              </a:rPr>
              <a:t>wikipedia</a:t>
            </a:r>
            <a:r>
              <a:rPr lang="ru-RU" sz="2000" u="sng" dirty="0" smtClean="0">
                <a:hlinkClick r:id="rId2"/>
              </a:rPr>
              <a:t>.</a:t>
            </a:r>
            <a:r>
              <a:rPr lang="en-US" sz="2000" u="sng" dirty="0" smtClean="0">
                <a:hlinkClick r:id="rId2"/>
              </a:rPr>
              <a:t>org</a:t>
            </a:r>
            <a:r>
              <a:rPr lang="ru-RU" sz="2000" u="sng" dirty="0" smtClean="0">
                <a:hlinkClick r:id="rId2"/>
              </a:rPr>
              <a:t>/</a:t>
            </a:r>
            <a:r>
              <a:rPr lang="en-US" sz="2000" u="sng" dirty="0" smtClean="0">
                <a:hlinkClick r:id="rId2"/>
              </a:rPr>
              <a:t>wiki</a:t>
            </a:r>
            <a:r>
              <a:rPr lang="ru-RU" sz="2000" u="sng" dirty="0" smtClean="0">
                <a:hlinkClick r:id="rId2"/>
              </a:rPr>
              <a:t>/%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0%9</a:t>
            </a:r>
            <a:r>
              <a:rPr lang="en-US" sz="2000" u="sng" dirty="0" smtClean="0">
                <a:hlinkClick r:id="rId2"/>
              </a:rPr>
              <a:t>A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1%80%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1%8</a:t>
            </a:r>
            <a:r>
              <a:rPr lang="en-US" sz="2000" u="sng" dirty="0" smtClean="0">
                <a:hlinkClick r:id="rId2"/>
              </a:rPr>
              <a:t>E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BA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BE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</a:t>
            </a:r>
            <a:endParaRPr lang="en-US" sz="2000" u="sng" dirty="0" smtClean="0">
              <a:hlinkClick r:id="rId2"/>
            </a:endParaRPr>
          </a:p>
          <a:p>
            <a:pPr>
              <a:buNone/>
            </a:pP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2,_%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0%9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8%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BA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8%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1%82%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0_%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0%92%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</a:p>
          <a:p>
            <a:pPr>
              <a:buNone/>
            </a:pP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BB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5%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1%80%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1%8</a:t>
            </a:r>
            <a:r>
              <a:rPr lang="en-US" sz="2000" u="sng" dirty="0" smtClean="0">
                <a:hlinkClick r:id="rId2"/>
              </a:rPr>
              <a:t>C</a:t>
            </a:r>
            <a:r>
              <a:rPr lang="ru-RU" sz="2000" u="sng" dirty="0" smtClean="0">
                <a:hlinkClick r:id="rId2"/>
              </a:rPr>
              <a:t>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5%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2%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0%</a:t>
            </a:r>
            <a:r>
              <a:rPr lang="en-US" sz="2000" u="sng" dirty="0" smtClean="0">
                <a:hlinkClick r:id="rId2"/>
              </a:rPr>
              <a:t>B</a:t>
            </a:r>
            <a:r>
              <a:rPr lang="ru-RU" sz="2000" u="sng" dirty="0" smtClean="0">
                <a:hlinkClick r:id="rId2"/>
              </a:rPr>
              <a:t>8%</a:t>
            </a:r>
            <a:r>
              <a:rPr lang="en-US" sz="2000" u="sng" dirty="0" smtClean="0">
                <a:hlinkClick r:id="rId2"/>
              </a:rPr>
              <a:t>D</a:t>
            </a:r>
            <a:r>
              <a:rPr lang="ru-RU" sz="2000" u="sng" dirty="0" smtClean="0">
                <a:hlinkClick r:id="rId2"/>
              </a:rPr>
              <a:t>1%87</a:t>
            </a:r>
            <a:endParaRPr lang="ru-RU" sz="2000" dirty="0" smtClean="0"/>
          </a:p>
          <a:p>
            <a:pPr>
              <a:buNone/>
            </a:pPr>
            <a:r>
              <a:rPr lang="en-US" sz="2000" u="sng" dirty="0" smtClean="0">
                <a:hlinkClick r:id="rId3"/>
              </a:rPr>
              <a:t> http</a:t>
            </a:r>
            <a:r>
              <a:rPr lang="en-US" sz="2000" u="sng" dirty="0" smtClean="0">
                <a:hlinkClick r:id="rId3"/>
              </a:rPr>
              <a:t>://www.sochi2014.com/team/ambassadors/34374/</a:t>
            </a:r>
            <a:endParaRPr lang="ru-RU" sz="2000" dirty="0" smtClean="0"/>
          </a:p>
          <a:p>
            <a:pPr>
              <a:buNone/>
            </a:pPr>
            <a:r>
              <a:rPr lang="en-US" sz="2000" dirty="0" smtClean="0"/>
              <a:t> </a:t>
            </a:r>
            <a:r>
              <a:rPr lang="ru-RU" sz="2000" u="sng" dirty="0" smtClean="0">
                <a:hlinkClick r:id="rId4"/>
              </a:rPr>
              <a:t>http</a:t>
            </a:r>
            <a:r>
              <a:rPr lang="ru-RU" sz="2000" u="sng" dirty="0" smtClean="0">
                <a:hlinkClick r:id="rId4"/>
              </a:rPr>
              <a:t>://flgm.ru/article/668</a:t>
            </a:r>
            <a:endParaRPr lang="ru-RU" sz="2000" dirty="0" smtClean="0"/>
          </a:p>
          <a:p>
            <a:pPr>
              <a:buNone/>
            </a:pPr>
            <a:r>
              <a:rPr lang="en-US" sz="2000" u="sng" dirty="0" smtClean="0">
                <a:hlinkClick r:id="rId5"/>
              </a:rPr>
              <a:t>http</a:t>
            </a:r>
            <a:r>
              <a:rPr lang="ru-RU" sz="2000" u="sng" dirty="0" smtClean="0">
                <a:hlinkClick r:id="rId5"/>
              </a:rPr>
              <a:t>://</a:t>
            </a:r>
            <a:r>
              <a:rPr lang="en-US" sz="2000" u="sng" dirty="0" smtClean="0">
                <a:hlinkClick r:id="rId5"/>
              </a:rPr>
              <a:t>www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smtClean="0">
                <a:hlinkClick r:id="rId5"/>
              </a:rPr>
              <a:t>sports</a:t>
            </a:r>
            <a:r>
              <a:rPr lang="ru-RU" sz="2000" u="sng" dirty="0" smtClean="0">
                <a:hlinkClick r:id="rId5"/>
              </a:rPr>
              <a:t>.</a:t>
            </a:r>
            <a:r>
              <a:rPr lang="en-US" sz="2000" u="sng" dirty="0" err="1" smtClean="0">
                <a:hlinkClick r:id="rId5"/>
              </a:rPr>
              <a:t>ru</a:t>
            </a:r>
            <a:r>
              <a:rPr lang="ru-RU" sz="2000" u="sng" dirty="0" smtClean="0">
                <a:hlinkClick r:id="rId5"/>
              </a:rPr>
              <a:t>/</a:t>
            </a:r>
            <a:r>
              <a:rPr lang="en-US" sz="2000" u="sng" dirty="0" smtClean="0">
                <a:hlinkClick r:id="rId5"/>
              </a:rPr>
              <a:t>tags</a:t>
            </a:r>
            <a:r>
              <a:rPr lang="ru-RU" sz="2000" u="sng" dirty="0" smtClean="0">
                <a:hlinkClick r:id="rId5"/>
              </a:rPr>
              <a:t>/3769370.</a:t>
            </a:r>
            <a:r>
              <a:rPr lang="en-US" sz="2000" u="sng" dirty="0" smtClean="0">
                <a:hlinkClick r:id="rId5"/>
              </a:rPr>
              <a:t>html</a:t>
            </a:r>
            <a:r>
              <a:rPr lang="ru-RU" sz="2000" u="sng" dirty="0" smtClean="0">
                <a:hlinkClick r:id="rId5"/>
              </a:rPr>
              <a:t>?</a:t>
            </a:r>
            <a:r>
              <a:rPr lang="en-US" sz="2000" u="sng" dirty="0" smtClean="0">
                <a:hlinkClick r:id="rId5"/>
              </a:rPr>
              <a:t>type</a:t>
            </a:r>
            <a:r>
              <a:rPr lang="ru-RU" sz="2000" u="sng" dirty="0" smtClean="0">
                <a:hlinkClick r:id="rId5"/>
              </a:rPr>
              <a:t>=</a:t>
            </a:r>
            <a:r>
              <a:rPr lang="en-US" sz="2000" u="sng" dirty="0" smtClean="0">
                <a:hlinkClick r:id="rId5"/>
              </a:rPr>
              <a:t>photo</a:t>
            </a:r>
            <a:r>
              <a:rPr lang="ru-RU" sz="2000" u="sng" dirty="0" smtClean="0">
                <a:hlinkClick r:id="rId5"/>
              </a:rPr>
              <a:t>#69100889</a:t>
            </a:r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358246" cy="1154098"/>
          </a:xfrm>
        </p:spPr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Ники́та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Вале́рьевич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Крю́ков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214422"/>
            <a:ext cx="6995854" cy="5224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714776" cy="6369072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</a:rPr>
              <a:t>Ники́та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Вале́рьевич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Крю́ков</a:t>
            </a: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en-US" sz="4000" dirty="0" smtClean="0">
                <a:solidFill>
                  <a:srgbClr val="002060"/>
                </a:solidFill>
              </a:rPr>
              <a:t/>
            </a:r>
            <a:br>
              <a:rPr lang="en-US" sz="40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</a:rPr>
              <a:t>(родился </a:t>
            </a:r>
            <a:r>
              <a:rPr lang="ru-RU" sz="2400" dirty="0" smtClean="0">
                <a:solidFill>
                  <a:srgbClr val="0070C0"/>
                </a:solidFill>
                <a:hlinkClick r:id="rId2" tooltip="30 мая"/>
              </a:rPr>
              <a:t>30 мая</a:t>
            </a:r>
            <a:r>
              <a:rPr lang="ru-RU" sz="2400" dirty="0" smtClean="0">
                <a:solidFill>
                  <a:srgbClr val="0070C0"/>
                </a:solidFill>
              </a:rPr>
              <a:t> </a:t>
            </a:r>
            <a:r>
              <a:rPr lang="ru-RU" sz="2400" dirty="0" smtClean="0">
                <a:solidFill>
                  <a:srgbClr val="0070C0"/>
                </a:solidFill>
                <a:hlinkClick r:id="rId3" tooltip="1985 год"/>
              </a:rPr>
              <a:t>1985 года</a:t>
            </a:r>
            <a:r>
              <a:rPr lang="ru-RU" sz="2400" dirty="0" smtClean="0">
                <a:solidFill>
                  <a:srgbClr val="0070C0"/>
                </a:solidFill>
              </a:rPr>
              <a:t>, </a:t>
            </a:r>
            <a:r>
              <a:rPr lang="ru-RU" sz="2400" dirty="0" smtClean="0">
                <a:solidFill>
                  <a:srgbClr val="0070C0"/>
                </a:solidFill>
                <a:hlinkClick r:id="rId4" tooltip="Дзержинский (Московская область)"/>
              </a:rPr>
              <a:t>Дзержинский</a:t>
            </a:r>
            <a:r>
              <a:rPr lang="ru-RU" sz="2400" dirty="0" smtClean="0">
                <a:solidFill>
                  <a:srgbClr val="0070C0"/>
                </a:solidFill>
              </a:rPr>
              <a:t>, </a:t>
            </a:r>
            <a:br>
              <a:rPr lang="ru-RU" sz="2400" dirty="0" smtClean="0">
                <a:solidFill>
                  <a:srgbClr val="0070C0"/>
                </a:solidFill>
              </a:rPr>
            </a:br>
            <a:r>
              <a:rPr lang="ru-RU" sz="2400" dirty="0" smtClean="0">
                <a:solidFill>
                  <a:srgbClr val="0070C0"/>
                </a:solidFill>
                <a:hlinkClick r:id="rId5" tooltip="Московская область"/>
              </a:rPr>
              <a:t>Московская область</a:t>
            </a:r>
            <a:r>
              <a:rPr lang="ru-RU" sz="2400" dirty="0" smtClean="0">
                <a:solidFill>
                  <a:srgbClr val="0070C0"/>
                </a:solidFill>
              </a:rPr>
              <a:t>, </a:t>
            </a:r>
            <a:r>
              <a:rPr lang="ru-RU" sz="2400" dirty="0" smtClean="0">
                <a:solidFill>
                  <a:srgbClr val="0070C0"/>
                </a:solidFill>
                <a:hlinkClick r:id="rId6" tooltip="РСФСР"/>
              </a:rPr>
              <a:t>РСФСР</a:t>
            </a:r>
            <a:r>
              <a:rPr lang="ru-RU" sz="2400" dirty="0" smtClean="0">
                <a:solidFill>
                  <a:srgbClr val="0070C0"/>
                </a:solidFill>
              </a:rPr>
              <a:t>, </a:t>
            </a:r>
            <a:r>
              <a:rPr lang="ru-RU" sz="2400" dirty="0" smtClean="0">
                <a:solidFill>
                  <a:srgbClr val="0070C0"/>
                </a:solidFill>
                <a:hlinkClick r:id="rId7" tooltip="СССР"/>
              </a:rPr>
              <a:t>СССР</a:t>
            </a:r>
            <a:r>
              <a:rPr lang="ru-RU" sz="2400" dirty="0" smtClean="0">
                <a:solidFill>
                  <a:srgbClr val="0070C0"/>
                </a:solidFill>
              </a:rPr>
              <a:t>) —</a:t>
            </a:r>
            <a:r>
              <a:rPr lang="ru-RU" sz="2400" dirty="0" smtClean="0">
                <a:solidFill>
                  <a:srgbClr val="0070C0"/>
                </a:solidFill>
                <a:hlinkClick r:id="rId8" tooltip="Россия"/>
              </a:rPr>
              <a:t>российский</a:t>
            </a:r>
            <a:r>
              <a:rPr lang="ru-RU" sz="2400" dirty="0" smtClean="0">
                <a:solidFill>
                  <a:srgbClr val="0070C0"/>
                </a:solidFill>
              </a:rPr>
              <a:t> </a:t>
            </a:r>
            <a:r>
              <a:rPr lang="ru-RU" sz="2400" dirty="0" smtClean="0">
                <a:solidFill>
                  <a:srgbClr val="0070C0"/>
                </a:solidFill>
                <a:hlinkClick r:id="rId9" tooltip="Лыжные гонки"/>
              </a:rPr>
              <a:t>лыжник</a:t>
            </a:r>
            <a:r>
              <a:rPr lang="ru-RU" sz="2400" dirty="0" smtClean="0">
                <a:solidFill>
                  <a:srgbClr val="0070C0"/>
                </a:solidFill>
              </a:rPr>
              <a:t>, </a:t>
            </a:r>
            <a:r>
              <a:rPr lang="ru-RU" sz="2400" dirty="0" smtClean="0">
                <a:solidFill>
                  <a:srgbClr val="0070C0"/>
                </a:solidFill>
                <a:hlinkClick r:id="rId10" tooltip="Заслуженный мастер спорта России"/>
              </a:rPr>
              <a:t>заслуженный мастер спорта России</a:t>
            </a:r>
            <a:r>
              <a:rPr lang="ru-RU" sz="2400" dirty="0" smtClean="0">
                <a:solidFill>
                  <a:srgbClr val="0070C0"/>
                </a:solidFill>
              </a:rPr>
              <a:t> (</a:t>
            </a:r>
            <a:r>
              <a:rPr lang="ru-RU" sz="2400" dirty="0" smtClean="0">
                <a:solidFill>
                  <a:srgbClr val="0070C0"/>
                </a:solidFill>
                <a:hlinkClick r:id="rId11" tooltip="2010 год"/>
              </a:rPr>
              <a:t>2010 год</a:t>
            </a:r>
            <a:r>
              <a:rPr lang="ru-RU" sz="2400" dirty="0" smtClean="0">
                <a:solidFill>
                  <a:srgbClr val="0070C0"/>
                </a:solidFill>
              </a:rPr>
              <a:t>), </a:t>
            </a:r>
            <a:r>
              <a:rPr lang="ru-RU" sz="2400" dirty="0" smtClean="0">
                <a:solidFill>
                  <a:srgbClr val="0070C0"/>
                </a:solidFill>
                <a:hlinkClick r:id="rId12" tooltip="Лыжные гонки на зимних Олимпийских играх 2010 — спринт (мужчины)"/>
              </a:rPr>
              <a:t>олимпийский чемпион 2010 года в </a:t>
            </a:r>
            <a:r>
              <a:rPr lang="ru-RU" sz="2400" dirty="0" err="1" smtClean="0">
                <a:solidFill>
                  <a:srgbClr val="0070C0"/>
                </a:solidFill>
                <a:hlinkClick r:id="rId12" tooltip="Лыжные гонки на зимних Олимпийских играх 2010 — спринт (мужчины)"/>
              </a:rPr>
              <a:t>спринте</a:t>
            </a:r>
            <a:r>
              <a:rPr lang="ru-RU" sz="2400" dirty="0" err="1" smtClean="0">
                <a:solidFill>
                  <a:srgbClr val="0070C0"/>
                </a:solidFill>
              </a:rPr>
              <a:t>.</a:t>
            </a:r>
            <a:r>
              <a:rPr lang="ru-RU" sz="2400" dirty="0" err="1" smtClean="0">
                <a:solidFill>
                  <a:srgbClr val="0070C0"/>
                </a:solidFill>
                <a:hlinkClick r:id="rId13" tooltip="Младший лейтенант"/>
              </a:rPr>
              <a:t>Младший</a:t>
            </a:r>
            <a:r>
              <a:rPr lang="ru-RU" sz="2400" dirty="0" smtClean="0">
                <a:solidFill>
                  <a:srgbClr val="0070C0"/>
                </a:solidFill>
                <a:hlinkClick r:id="rId13" tooltip="Младший лейтенант"/>
              </a:rPr>
              <a:t> лейтенант</a:t>
            </a:r>
            <a:r>
              <a:rPr lang="ru-RU" sz="2400" dirty="0" smtClean="0">
                <a:solidFill>
                  <a:srgbClr val="0070C0"/>
                </a:solidFill>
              </a:rPr>
              <a:t> полиции.</a:t>
            </a:r>
            <a:br>
              <a:rPr lang="ru-RU" sz="2400" dirty="0" smtClean="0">
                <a:solidFill>
                  <a:srgbClr val="0070C0"/>
                </a:solidFill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на чемпионате мира в Либереце, 25 февраля 2009 года.">
            <a:hlinkClick r:id="rId14" tooltip="&quot;на чемпионате мира в Либереце, 25 февраля 2009 года.&quot;"/>
          </p:cNvPr>
          <p:cNvPicPr>
            <a:picLocks noGrp="1"/>
          </p:cNvPicPr>
          <p:nvPr>
            <p:ph idx="1"/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285720" y="785794"/>
            <a:ext cx="4786346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14357"/>
            <a:ext cx="7715304" cy="12144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b="1" dirty="0" smtClean="0">
                <a:solidFill>
                  <a:srgbClr val="002060"/>
                </a:solidFill>
              </a:rPr>
              <a:t>Чемпион России в спринте 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2008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886200"/>
            <a:ext cx="5786478" cy="1614502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Кнарик\Рабочий стол\Новая папка\shpagat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504" y="1714488"/>
            <a:ext cx="7054494" cy="4675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643998" cy="15112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Чемпион России в спринтерской эстафете    2009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928802"/>
            <a:ext cx="6000792" cy="44291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Documents and Settings\Кнарик\Рабочий стол\Новая папка\kriukov+panzhinsk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5981700" cy="4476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Бронзовый призер этапов Кубка мира в </a:t>
            </a:r>
            <a:r>
              <a:rPr lang="ru-RU" b="1" dirty="0" err="1" smtClean="0">
                <a:solidFill>
                  <a:srgbClr val="0070C0"/>
                </a:solidFill>
                <a:hlinkClick r:id="rId2" action="ppaction://hlinkfile" tooltip="Куусамо"/>
              </a:rPr>
              <a:t>Куусамо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(2009), </a:t>
            </a:r>
            <a:r>
              <a:rPr lang="ru-RU" b="1" dirty="0" smtClean="0">
                <a:solidFill>
                  <a:srgbClr val="0070C0"/>
                </a:solidFill>
                <a:hlinkClick r:id="rId3" action="ppaction://hlinkfile" tooltip="Отепя"/>
              </a:rPr>
              <a:t>Отепя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(2010) и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  <a:hlinkClick r:id="rId4" action="ppaction://hlinkfile" tooltip="Дёмино"/>
              </a:rPr>
              <a:t>Рыбинске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(2010).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928802"/>
            <a:ext cx="6000792" cy="419736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8195" name="Picture 3" descr="C:\Documents and Settings\Кнарик\Рабочий стол\Новая папка\IMG_17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1928802"/>
            <a:ext cx="6429420" cy="4741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Чемпион России в спринте на лыжероллерах   2007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00298" y="1600200"/>
            <a:ext cx="357190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Documents and Settings\Кнарик\Рабочий стол\Новая папка\2335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571612"/>
            <a:ext cx="3563945" cy="47311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5827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Победитель Всероссийских соревнованиях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err="1" smtClean="0">
                <a:solidFill>
                  <a:srgbClr val="002060"/>
                </a:solidFill>
              </a:rPr>
              <a:t>Красногорская</a:t>
            </a:r>
            <a:r>
              <a:rPr lang="ru-RU" b="1" dirty="0" smtClean="0">
                <a:solidFill>
                  <a:srgbClr val="002060"/>
                </a:solidFill>
              </a:rPr>
              <a:t> лыжня» 2009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2357430"/>
            <a:ext cx="2428892" cy="376873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C:\Documents and Settings\Кнарик\Рабочий стол\Новая папка\7krukov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000240"/>
            <a:ext cx="2868622" cy="4532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Победа  Крюкова на «Тур де </a:t>
            </a:r>
            <a:r>
              <a:rPr lang="ru-RU" sz="4000" b="1" dirty="0" err="1" smtClean="0">
                <a:solidFill>
                  <a:srgbClr val="002060"/>
                </a:solidFill>
              </a:rPr>
              <a:t>Ски</a:t>
            </a:r>
            <a:r>
              <a:rPr lang="ru-RU" sz="4000" b="1" dirty="0" smtClean="0">
                <a:solidFill>
                  <a:srgbClr val="002060"/>
                </a:solidFill>
              </a:rPr>
              <a:t>».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www.sports.ru/images/object_11.1325622239.5156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7429500" cy="4548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167</Words>
  <PresentationFormat>Экран (4:3)</PresentationFormat>
  <Paragraphs>31</Paragraphs>
  <Slides>16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«ОЛИМПИЙСКИЙ    ЧЕМПИОН  НИКИТА    КРЮКОВ»</vt:lpstr>
      <vt:lpstr>Ники́та Вале́рьевич Крю́ков </vt:lpstr>
      <vt:lpstr>Ники́та Вале́рьевич Крю́ков  (родился 30 мая 1985 года, Дзержинский,  Московская область, РСФСР, СССР) —российский лыжник, заслуженный мастер спорта России (2010 год), олимпийский чемпион 2010 года в спринте.Младший лейтенант полиции. </vt:lpstr>
      <vt:lpstr> Чемпион России в спринте  2008  </vt:lpstr>
      <vt:lpstr> Чемпион России в спринтерской эстафете    2009 </vt:lpstr>
      <vt:lpstr> Бронзовый призер этапов Кубка мира в Куусамо (2009), Отепя (2010) и Рыбинске (2010). </vt:lpstr>
      <vt:lpstr> Чемпион России в спринте на лыжероллерах   2007 </vt:lpstr>
      <vt:lpstr> Победитель Всероссийских соревнованиях  «Красногорская лыжня» 2009 </vt:lpstr>
      <vt:lpstr>Победа  Крюкова на «Тур де Ски».</vt:lpstr>
      <vt:lpstr> 17 февраля 2010 года завоевал первую золотую медаль сборной России на Олимпиаде в Ванкувере. </vt:lpstr>
      <vt:lpstr>Ванкувер-2010. Первое золото России </vt:lpstr>
      <vt:lpstr>2 марта 2011 год бронзовый призер в командном спринте на чемпионате мира в Холменколене. </vt:lpstr>
      <vt:lpstr>Чемпион Олимпийских игр Никита Крюков удостоен ордена Дружбы.</vt:lpstr>
      <vt:lpstr>Награды </vt:lpstr>
      <vt:lpstr>Никита Крюков Олимпийский чемпион Игр в Ванкувере и Посол «Сочи 2014» «Я очень горжусь, тем, что стал Послом «Сочи 2014». В Ванкувере, конечно, хорошо, но в Сочи будет лучше, поэтому я сделаю все, что в моих силах, чтобы популяризировать наши Игры 2014 года. Россия – вперед! Встретимся в Сочи!» 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Ники́та Вале́рьевич Крю́ков </dc:title>
  <cp:lastModifiedBy>Admin</cp:lastModifiedBy>
  <cp:revision>25</cp:revision>
  <dcterms:modified xsi:type="dcterms:W3CDTF">2012-07-04T16:55:34Z</dcterms:modified>
</cp:coreProperties>
</file>