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 dirty="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nasledie.sgu.r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Памятники природы Саратовской области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выполнил ученик 6 В класса </a:t>
            </a:r>
            <a:r>
              <a:rPr lang="ru-RU" dirty="0" err="1" smtClean="0"/>
              <a:t>Курлевский</a:t>
            </a:r>
            <a:r>
              <a:rPr lang="ru-RU" dirty="0" smtClean="0"/>
              <a:t> Алексей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16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600200"/>
            <a:ext cx="6995120" cy="4525963"/>
          </a:xfrm>
        </p:spPr>
        <p:txBody>
          <a:bodyPr/>
          <a:lstStyle/>
          <a:p>
            <a:r>
              <a:rPr lang="ru-RU" dirty="0" smtClean="0"/>
              <a:t>К памятникам природы относятся заповедники, заказники, национальные и приусадебные парки, дубравы, рощи, боры, </a:t>
            </a:r>
            <a:r>
              <a:rPr lang="ru-RU" dirty="0" err="1" smtClean="0"/>
              <a:t>редиктовые</a:t>
            </a:r>
            <a:r>
              <a:rPr lang="ru-RU" dirty="0" smtClean="0"/>
              <a:t> (сохранившиеся с древности) насаждения, массивы оврагов, склоны карьеров, грязевые источники, родники.</a:t>
            </a:r>
          </a:p>
          <a:p>
            <a:r>
              <a:rPr lang="ru-RU" dirty="0" smtClean="0"/>
              <a:t>В нашей области находятся </a:t>
            </a:r>
          </a:p>
          <a:p>
            <a:r>
              <a:rPr lang="ru-RU" dirty="0" smtClean="0"/>
              <a:t>1 национальные парк </a:t>
            </a:r>
          </a:p>
          <a:p>
            <a:r>
              <a:rPr lang="ru-RU" dirty="0" smtClean="0"/>
              <a:t>26 заказников </a:t>
            </a:r>
          </a:p>
          <a:p>
            <a:r>
              <a:rPr lang="ru-RU" dirty="0" smtClean="0"/>
              <a:t>118 других памятников природы.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4583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620688"/>
            <a:ext cx="6203032" cy="796950"/>
          </a:xfrm>
        </p:spPr>
        <p:txBody>
          <a:bodyPr/>
          <a:lstStyle/>
          <a:p>
            <a:r>
              <a:rPr lang="ru-RU" dirty="0"/>
              <a:t>       </a:t>
            </a:r>
            <a:r>
              <a:rPr lang="ru-RU" dirty="0" smtClean="0"/>
              <a:t>Буданова </a:t>
            </a:r>
            <a:r>
              <a:rPr lang="ru-RU" dirty="0"/>
              <a:t>гора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483488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Отдельно стоящая гора замечательной формы на южной окраине Саратова, рядом с деревней </a:t>
            </a:r>
            <a:r>
              <a:rPr lang="ru-RU" dirty="0"/>
              <a:t>Багаевка</a:t>
            </a:r>
            <a:r>
              <a:rPr lang="ru-RU" dirty="0"/>
              <a:t>. Рельеф горы обусловлен положением на узле тектонических разломов, отделивших её от основного водораздела Приволжской возвышенности, и последующей эрозией</a:t>
            </a:r>
            <a:r>
              <a:rPr lang="ru-RU" dirty="0" smtClean="0"/>
              <a:t>. </a:t>
            </a:r>
            <a:r>
              <a:rPr lang="ru-RU" dirty="0"/>
              <a:t>Гора и прилегающие с юга верховья </a:t>
            </a:r>
            <a:r>
              <a:rPr lang="ru-RU" dirty="0"/>
              <a:t>Багаевки</a:t>
            </a:r>
            <a:r>
              <a:rPr lang="ru-RU" dirty="0"/>
              <a:t> обладают выдающимися ландшафтными свойствами, высоким биологическим разнообразием, показательными геологическими разрезами с богатой верхнемеловой </a:t>
            </a:r>
            <a:r>
              <a:rPr lang="ru-RU" dirty="0"/>
              <a:t>палеофауной</a:t>
            </a:r>
            <a:r>
              <a:rPr lang="ru-RU" dirty="0"/>
              <a:t>. Флора урочища насчитывает около 250 видов, среди которых много редких, занесенных в Красную Книгу Саратовской области.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1772816"/>
            <a:ext cx="3476625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975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Хвалынский</a:t>
            </a:r>
            <a:r>
              <a:rPr lang="ru-RU" dirty="0"/>
              <a:t> национальный парк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08712" y="1600200"/>
            <a:ext cx="427808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Национальный парк "</a:t>
            </a:r>
            <a:r>
              <a:rPr lang="ru-RU" dirty="0"/>
              <a:t>Хвалынский</a:t>
            </a:r>
            <a:r>
              <a:rPr lang="ru-RU" dirty="0"/>
              <a:t>" создан в 1994 году на базе трёх лесничеств: </a:t>
            </a:r>
            <a:r>
              <a:rPr lang="ru-RU" dirty="0"/>
              <a:t>Хвалынского</a:t>
            </a:r>
            <a:r>
              <a:rPr lang="ru-RU" dirty="0"/>
              <a:t> (7357 га), Алексеевского (8527 га) и Сосново-</a:t>
            </a:r>
            <a:r>
              <a:rPr lang="ru-RU" dirty="0"/>
              <a:t>Мазинского</a:t>
            </a:r>
            <a:r>
              <a:rPr lang="ru-RU" dirty="0"/>
              <a:t> (9630 га). Основанием для организации ООПТ федерального значения послужили многолетние исследования российских и саратовских учёных, среди которых нужно в первую очередь отметить ботаников К.Ю. Гросса и А.Д. Фурсаева, обративших внимание на уникальное сочетание меловой растительности и реликтовых сосновых боров.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4301208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0012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Утёс </a:t>
            </a:r>
            <a:r>
              <a:rPr lang="ru-RU" dirty="0"/>
              <a:t>Степана Разина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Многослойное городище на берегу Волги у южной границы Саратовской области. Находится на мысе между двумя оврагами и Волгой, к северу от горы Дурман и оврага "Стенькина тюрьма".</a:t>
            </a:r>
          </a:p>
          <a:p>
            <a:endParaRPr lang="ru-RU" dirty="0"/>
          </a:p>
          <a:p>
            <a:r>
              <a:rPr lang="ru-RU" dirty="0"/>
              <a:t> Как археологический объект открыто Б.В. </a:t>
            </a:r>
            <a:r>
              <a:rPr lang="ru-RU" dirty="0"/>
              <a:t>Зайковским</a:t>
            </a:r>
            <a:r>
              <a:rPr lang="ru-RU" dirty="0"/>
              <a:t> в 1907 г. Полностью раскопано в 1968-1970 гг. экспедициями СГУ под руководством И.В. Синицына и В.А. Фисенко. Нижний слой относиться к эпохе средней бронзы - </a:t>
            </a:r>
            <a:r>
              <a:rPr lang="ru-RU" dirty="0"/>
              <a:t>доно</a:t>
            </a:r>
            <a:r>
              <a:rPr lang="ru-RU" dirty="0"/>
              <a:t>-волжской катакомбной культуре. Отдельные находки относятся к раннему железному веку, позднему средневековью.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331236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437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Белое </a:t>
            </a:r>
            <a:r>
              <a:rPr lang="ru-RU" dirty="0"/>
              <a:t>озеро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3968" y="1600200"/>
            <a:ext cx="4402832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Пойменное озеро-старица в среднем течении реки Медведицы. В границах памятника природы, кроме самого озера, находится пойменный биоценоз между озером и руслом Медведицы. Верхние террасы заняты </a:t>
            </a:r>
            <a:r>
              <a:rPr lang="ru-RU" dirty="0"/>
              <a:t>старовозрастными</a:t>
            </a:r>
            <a:r>
              <a:rPr lang="ru-RU" dirty="0"/>
              <a:t>  дубравами, нижние - заболоченными ольшаниками. Прирусловой участок изобилует протоками и ериками, труднодоступен и редко посещается. Поэтому здесь сохранился типичный природный комплекс пойменного ландшафта.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829050" cy="4816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865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dirty="0" err="1" smtClean="0"/>
              <a:t>Кудеярова</a:t>
            </a:r>
            <a:r>
              <a:rPr lang="ru-RU" dirty="0" smtClean="0"/>
              <a:t> </a:t>
            </a:r>
            <a:r>
              <a:rPr lang="ru-RU" dirty="0"/>
              <a:t>пещера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600200"/>
            <a:ext cx="4762872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Историческая местность на северной окраине села Лох </a:t>
            </a:r>
            <a:r>
              <a:rPr lang="ru-RU" dirty="0" err="1"/>
              <a:t>Новобурасского</a:t>
            </a:r>
            <a:r>
              <a:rPr lang="ru-RU" dirty="0"/>
              <a:t> </a:t>
            </a:r>
            <a:r>
              <a:rPr lang="ru-RU" dirty="0" err="1" smtClean="0"/>
              <a:t>района.Кудеярова</a:t>
            </a:r>
            <a:r>
              <a:rPr lang="ru-RU" dirty="0" smtClean="0"/>
              <a:t> </a:t>
            </a:r>
            <a:r>
              <a:rPr lang="ru-RU" dirty="0"/>
              <a:t>гора и её окрестности достаточно интересны с геологической и биологической точек зрения. Геолого-геоморфологическая ситуация отображает динамические процессы формирования рельефа в глинисто-песчаных породах с образованием карстово-суффозионных полостей. Окружающие нагорные дубравы, луговые и долинные сообщества представляют типичную картину биоразнообразия для северной части Приволжской возвышенности в пределах Саратовской области.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528392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770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Ссылки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nasledie.sgu.ru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117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Спасибо за внимание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35690351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57</TotalTime>
  <Words>437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Паркет</vt:lpstr>
      <vt:lpstr>Памятники природы Саратовской области </vt:lpstr>
      <vt:lpstr>Презентация PowerPoint</vt:lpstr>
      <vt:lpstr>       Буданова гора</vt:lpstr>
      <vt:lpstr>Хвалынский национальный парк</vt:lpstr>
      <vt:lpstr>                                   Утёс Степана Разина</vt:lpstr>
      <vt:lpstr>                                                                                                                  Белое озеро </vt:lpstr>
      <vt:lpstr>                           Кудеярова пещера</vt:lpstr>
      <vt:lpstr>Ссылки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7</cp:revision>
  <dcterms:modified xsi:type="dcterms:W3CDTF">2012-04-02T16:40:11Z</dcterms:modified>
</cp:coreProperties>
</file>