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EAD24-A0BC-42B2-9384-A769C469592F}" type="datetimeFigureOut">
              <a:rPr lang="ru-RU" smtClean="0"/>
              <a:t>25.03.2010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1589C-C72C-4545-810D-414A478223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1589C-C72C-4545-810D-414A478223A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AE53E-DBD8-4FF9-8E7F-DFE6EAC0AD69}" type="datetimeFigureOut">
              <a:rPr lang="ru-RU" smtClean="0"/>
              <a:pPr/>
              <a:t>25.03.2010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CD35-1BF6-4E31-835E-6D98EF24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49000" contrast="52000"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357585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Внутренняя политика</a:t>
            </a:r>
            <a:br>
              <a:rPr lang="ru-RU" sz="4900" dirty="0" smtClean="0"/>
            </a:br>
            <a:r>
              <a:rPr lang="ru-RU" sz="4900" dirty="0" smtClean="0"/>
              <a:t>Александра </a:t>
            </a:r>
            <a:r>
              <a:rPr lang="en-US" sz="4900" dirty="0" smtClean="0"/>
              <a:t>III</a:t>
            </a:r>
            <a:r>
              <a:rPr lang="ru-RU" sz="49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1881 – 1894 гг.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34340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784342220101857556S600x600Q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214554"/>
            <a:ext cx="2857488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Меры стимулирующие развитие</a:t>
            </a:r>
            <a:br>
              <a:rPr lang="ru-RU" sz="3600" i="1" dirty="0" smtClean="0"/>
            </a:br>
            <a:r>
              <a:rPr lang="ru-RU" sz="3600" i="1" dirty="0" smtClean="0"/>
              <a:t>промышленности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686800" cy="428628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Учреждение Крестьянского банка (1882г.)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</a:t>
            </a:r>
            <a:r>
              <a:rPr lang="ru-RU" sz="2800" i="1" dirty="0" smtClean="0"/>
              <a:t>Протекционистский таможенный тариф (1891 г.)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</a:t>
            </a:r>
            <a:r>
              <a:rPr lang="ru-RU" sz="2800" i="1" dirty="0" smtClean="0"/>
              <a:t>Льготы заводчикам и фабрикантам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</a:t>
            </a:r>
            <a:r>
              <a:rPr lang="ru-RU" sz="2800" i="1" dirty="0" smtClean="0"/>
              <a:t>Привлечение иностранных инвестиций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</a:t>
            </a:r>
            <a:r>
              <a:rPr lang="ru-RU" sz="2800" i="1" dirty="0" smtClean="0"/>
              <a:t>Стимулирование железнодорожного строительства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 </a:t>
            </a:r>
            <a:r>
              <a:rPr lang="ru-RU" sz="2800" i="1" dirty="0" smtClean="0"/>
              <a:t>Укрепление денежной системы (реформа Витт</a:t>
            </a:r>
            <a:r>
              <a:rPr lang="ru-RU" sz="2800" dirty="0" smtClean="0"/>
              <a:t>е )    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84342220101857556S600x600Q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83669" y="0"/>
            <a:ext cx="2660331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51128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Краткая биография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второй сын Александра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II</a:t>
            </a:r>
            <a:endParaRPr lang="ru-RU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армейское воспитание</a:t>
            </a:r>
          </a:p>
          <a:p>
            <a:pPr>
              <a:buFont typeface="Wingdings" pitchFamily="2" charset="2"/>
              <a:buChar char="v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склонность к военным наукам</a:t>
            </a:r>
          </a:p>
          <a:p>
            <a:pPr>
              <a:buFont typeface="Wingdings" pitchFamily="2" charset="2"/>
              <a:buChar char="v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увлекался русской историей</a:t>
            </a:r>
          </a:p>
          <a:p>
            <a:pPr>
              <a:buFont typeface="Wingdings" pitchFamily="2" charset="2"/>
              <a:buChar char="v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возглавлял Историческое общество</a:t>
            </a:r>
          </a:p>
          <a:p>
            <a:pPr>
              <a:buFont typeface="Wingdings" pitchFamily="2" charset="2"/>
              <a:buChar char="v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имел прекрасную историческую библиотеку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0px-Alexander-Mar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428736"/>
            <a:ext cx="3214678" cy="41434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5257808" cy="5054617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«  Любил свою жену, обожал детей, увлекался рыбалкой, </a:t>
            </a:r>
            <a:r>
              <a:rPr lang="ru-RU" dirty="0" err="1" smtClean="0"/>
              <a:t>охотой,отлича-лся</a:t>
            </a:r>
            <a:r>
              <a:rPr lang="ru-RU" dirty="0" smtClean="0"/>
              <a:t> огромным ростом, плотным телосложением. Обладал недюжинной физической силой, носил бороду и простое русское платье»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Основные направления его политики</a:t>
            </a:r>
            <a:endParaRPr lang="ru-RU" sz="32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86172" cy="3951288"/>
          </a:xfrm>
        </p:spPr>
        <p:txBody>
          <a:bodyPr/>
          <a:lstStyle/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Сохранение мира со  всеми державами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072066" y="2174875"/>
            <a:ext cx="3143272" cy="3951288"/>
          </a:xfrm>
        </p:spPr>
        <p:txBody>
          <a:bodyPr/>
          <a:lstStyle/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Сохранение самодержавия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786190"/>
            <a:ext cx="2500330" cy="9144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/>
              <a:t>«Миротворец»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3714752"/>
            <a:ext cx="2643206" cy="1000132"/>
          </a:xfrm>
          <a:prstGeom prst="roundRect">
            <a:avLst/>
          </a:prstGeom>
          <a:solidFill>
            <a:schemeClr val="accent6">
              <a:lumMod val="5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«Консерватор»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7224" y="1571612"/>
            <a:ext cx="307183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I- </a:t>
            </a:r>
            <a:r>
              <a:rPr lang="ru-RU" sz="2400" b="1" i="1" dirty="0" smtClean="0">
                <a:solidFill>
                  <a:schemeClr val="tx1"/>
                </a:solidFill>
              </a:rPr>
              <a:t>направление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57818" y="1571612"/>
            <a:ext cx="350046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II - </a:t>
            </a:r>
            <a:r>
              <a:rPr lang="ru-RU" sz="2400" b="1" i="1" dirty="0" smtClean="0">
                <a:solidFill>
                  <a:schemeClr val="tx1"/>
                </a:solidFill>
              </a:rPr>
              <a:t>направление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3786190"/>
            <a:ext cx="1714480" cy="21431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Предложения о дальнейших действиях правительства весной 1881 г. поступивших Александру </a:t>
            </a:r>
            <a:r>
              <a:rPr lang="en-US" sz="2400" i="1" dirty="0" smtClean="0"/>
              <a:t>III</a:t>
            </a:r>
            <a:endParaRPr lang="ru-RU" sz="2400" i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0063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000" dirty="0" smtClean="0"/>
              <a:t>Продолжение реформ </a:t>
            </a:r>
            <a:r>
              <a:rPr lang="ru-RU" sz="2000" dirty="0" err="1" smtClean="0"/>
              <a:t>предыду</a:t>
            </a:r>
            <a:r>
              <a:rPr lang="ru-RU" sz="2000" dirty="0" smtClean="0"/>
              <a:t>-      Усиление самодержавной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</a:t>
            </a:r>
            <a:r>
              <a:rPr lang="ru-RU" sz="2000" dirty="0" err="1" smtClean="0"/>
              <a:t>щего</a:t>
            </a:r>
            <a:r>
              <a:rPr lang="ru-RU" sz="2000" dirty="0" smtClean="0"/>
              <a:t> царствования.                              власти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Создание </a:t>
            </a:r>
            <a:r>
              <a:rPr lang="ru-RU" sz="2000" dirty="0" err="1" smtClean="0"/>
              <a:t>законосовещательно</a:t>
            </a:r>
            <a:r>
              <a:rPr lang="ru-RU" sz="2000" dirty="0" smtClean="0"/>
              <a:t>-       Незыблемость самодержавия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го органа для разработки </a:t>
            </a:r>
            <a:r>
              <a:rPr lang="ru-RU" sz="2000" dirty="0" err="1" smtClean="0"/>
              <a:t>зако</a:t>
            </a:r>
            <a:r>
              <a:rPr lang="ru-RU" sz="2000" dirty="0" smtClean="0"/>
              <a:t>-        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проектов с привлечением вы-          Отказ от реформ 1860-1870 гг.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борных от земств                                   Ужесточение полицейских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мер борьбы с революционным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движением.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5786454"/>
            <a:ext cx="3500462" cy="71438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М.Т. </a:t>
            </a:r>
            <a:r>
              <a:rPr lang="ru-RU" sz="2000" dirty="0" err="1" smtClean="0">
                <a:solidFill>
                  <a:schemeClr val="tx1"/>
                </a:solidFill>
              </a:rPr>
              <a:t>Лорис-Меликов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победоносцев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4643446"/>
            <a:ext cx="1394452" cy="18573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4786314" y="5500702"/>
            <a:ext cx="2643206" cy="92869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К.П. Победоносцев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Причины ужесточения внутренней политики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000" dirty="0" smtClean="0"/>
              <a:t>Убийство Александра </a:t>
            </a:r>
            <a:r>
              <a:rPr lang="en-US" sz="2000" dirty="0" smtClean="0"/>
              <a:t>II</a:t>
            </a:r>
            <a:endParaRPr lang="ru-RU" sz="2000" dirty="0" smtClean="0"/>
          </a:p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 smtClean="0"/>
              <a:t>Необходимость подавления радикального общественного движения</a:t>
            </a:r>
          </a:p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 smtClean="0"/>
              <a:t>Стремление усилить позиции «старого» дворянства на метах</a:t>
            </a:r>
          </a:p>
          <a:p>
            <a:pPr marL="514350" indent="-514350">
              <a:buFont typeface="Wingdings" pitchFamily="2" charset="2"/>
              <a:buChar char="v"/>
            </a:pPr>
            <a:endParaRPr lang="ru-RU" sz="20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 smtClean="0"/>
              <a:t>Консервативные взгляды императора Александра </a:t>
            </a:r>
            <a:r>
              <a:rPr lang="en-US" sz="2000" dirty="0" smtClean="0"/>
              <a:t>III</a:t>
            </a:r>
            <a:endParaRPr lang="ru-RU" sz="2000" dirty="0" smtClean="0"/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 </a:t>
            </a:r>
            <a:r>
              <a:rPr lang="ru-RU" sz="2000" dirty="0" smtClean="0"/>
              <a:t>Необходимость укрепления самодержавной власти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Курс Александра </a:t>
            </a:r>
            <a:r>
              <a:rPr lang="en-US" sz="2400" i="1" dirty="0" smtClean="0"/>
              <a:t>III</a:t>
            </a:r>
            <a:r>
              <a:rPr lang="ru-RU" sz="2400" i="1" dirty="0" smtClean="0"/>
              <a:t> на укрепление самодержавия</a:t>
            </a:r>
            <a:endParaRPr lang="ru-RU" sz="2400" i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Обнародование Манифеста о незыблемости самодержавия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 smtClean="0"/>
              <a:t>Восстановление всесилия цензуры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О</a:t>
            </a:r>
            <a:r>
              <a:rPr lang="ru-RU" sz="2400" dirty="0" smtClean="0"/>
              <a:t>граничение автономии университетов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 smtClean="0"/>
              <a:t>Введение института земских начальников (1889)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 smtClean="0"/>
              <a:t>Ограничение полномочия земств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 smtClean="0"/>
              <a:t>Ограничение принципов гласности в суде (несменяемость судей)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Задание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</a:t>
            </a:r>
            <a:r>
              <a:rPr lang="ru-RU" dirty="0" smtClean="0"/>
              <a:t>  </a:t>
            </a:r>
            <a:r>
              <a:rPr lang="ru-RU" i="1" u="sng" dirty="0" smtClean="0"/>
              <a:t>Найти и выписать </a:t>
            </a:r>
            <a:r>
              <a:rPr lang="ru-RU" i="1" dirty="0" smtClean="0"/>
              <a:t>мероприятия   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             Александра </a:t>
            </a:r>
            <a:r>
              <a:rPr lang="en-US" i="1" dirty="0" smtClean="0"/>
              <a:t>III</a:t>
            </a:r>
            <a:r>
              <a:rPr lang="ru-RU" i="1" dirty="0" smtClean="0"/>
              <a:t> направленные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             на сохранение общинно-       крепостнических порядков на селе. </a:t>
            </a:r>
            <a:endParaRPr lang="ru-RU" i="1" dirty="0"/>
          </a:p>
        </p:txBody>
      </p:sp>
      <p:sp>
        <p:nvSpPr>
          <p:cNvPr id="4" name="Управляющая кнопка: документ 3">
            <a:hlinkClick r:id="" action="ppaction://noaction" highlightClick="1"/>
          </p:cNvPr>
          <p:cNvSpPr/>
          <p:nvPr/>
        </p:nvSpPr>
        <p:spPr>
          <a:xfrm>
            <a:off x="642910" y="1643050"/>
            <a:ext cx="1285884" cy="1542482"/>
          </a:xfrm>
          <a:prstGeom prst="actionButtonDocumen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           </a:t>
            </a:r>
            <a:r>
              <a:rPr lang="ru-RU" sz="2800" i="1" u="sng" dirty="0" smtClean="0"/>
              <a:t>Приведены две точки зрения на внутреннюю политику Александра Ш.</a:t>
            </a:r>
          </a:p>
          <a:p>
            <a:pPr algn="r">
              <a:buNone/>
            </a:pPr>
            <a:r>
              <a:rPr lang="ru-RU" sz="2800" i="1" dirty="0" smtClean="0"/>
              <a:t>Какая точка зрения вам предпочтительна. </a:t>
            </a:r>
            <a:r>
              <a:rPr lang="ru-RU" sz="2800" b="1" i="1" dirty="0" smtClean="0"/>
              <a:t>Докажите почему?</a:t>
            </a:r>
            <a:endParaRPr lang="en-US" sz="2800" b="1" i="1" u="sng" dirty="0" smtClean="0"/>
          </a:p>
          <a:p>
            <a:pPr>
              <a:buFont typeface="Wingdings" pitchFamily="2" charset="2"/>
              <a:buChar char="§"/>
            </a:pPr>
            <a:r>
              <a:rPr lang="ru-RU" sz="2800" i="1" dirty="0" smtClean="0"/>
              <a:t>Внутренняя политика Александра </a:t>
            </a:r>
            <a:r>
              <a:rPr lang="en-US" sz="2800" i="1" dirty="0" smtClean="0"/>
              <a:t>III</a:t>
            </a:r>
            <a:r>
              <a:rPr lang="ru-RU" sz="2800" i="1" dirty="0" smtClean="0"/>
              <a:t> была консервативной по сравнению с политикой Александра </a:t>
            </a:r>
            <a:r>
              <a:rPr lang="en-US" sz="2800" i="1" dirty="0" smtClean="0"/>
              <a:t>II</a:t>
            </a:r>
            <a:r>
              <a:rPr lang="ru-RU" sz="2800" i="1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i="1" dirty="0" smtClean="0"/>
              <a:t> </a:t>
            </a:r>
            <a:r>
              <a:rPr lang="ru-RU" sz="2800" i="1" dirty="0" smtClean="0"/>
              <a:t>Внутренняя политика Александра </a:t>
            </a:r>
            <a:r>
              <a:rPr lang="en-US" sz="2800" i="1" dirty="0" smtClean="0"/>
              <a:t>III</a:t>
            </a:r>
            <a:r>
              <a:rPr lang="ru-RU" sz="2800" i="1" dirty="0" smtClean="0"/>
              <a:t> была продолжением политики Александра </a:t>
            </a:r>
            <a:r>
              <a:rPr lang="en-US" sz="2800" i="1" dirty="0" smtClean="0"/>
              <a:t>II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sp>
        <p:nvSpPr>
          <p:cNvPr id="4" name="Управляющая кнопка: документ 3">
            <a:hlinkClick r:id="" action="ppaction://noaction" highlightClick="1"/>
          </p:cNvPr>
          <p:cNvSpPr/>
          <p:nvPr/>
        </p:nvSpPr>
        <p:spPr>
          <a:xfrm>
            <a:off x="428596" y="1142984"/>
            <a:ext cx="1328168" cy="1428760"/>
          </a:xfrm>
          <a:prstGeom prst="actionButtonDocumen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324</Words>
  <Application>Microsoft Office PowerPoint</Application>
  <PresentationFormat>Экран (4:3)</PresentationFormat>
  <Paragraphs>75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Внутренняя политика Александра III   1881 – 1894 гг. </vt:lpstr>
      <vt:lpstr>Краткая биография</vt:lpstr>
      <vt:lpstr>Слайд 3</vt:lpstr>
      <vt:lpstr> Основные направления его политики</vt:lpstr>
      <vt:lpstr>Предложения о дальнейших действиях правительства весной 1881 г. поступивших Александру III</vt:lpstr>
      <vt:lpstr>Причины ужесточения внутренней политики</vt:lpstr>
      <vt:lpstr>Курс Александра III на укрепление самодержавия</vt:lpstr>
      <vt:lpstr>Задание</vt:lpstr>
      <vt:lpstr>Задание</vt:lpstr>
      <vt:lpstr>Меры стимулирующие развитие промышленности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политика Александра III    </dc:title>
  <dc:creator>дом</dc:creator>
  <cp:lastModifiedBy>дом</cp:lastModifiedBy>
  <cp:revision>28</cp:revision>
  <dcterms:created xsi:type="dcterms:W3CDTF">2010-03-24T15:35:47Z</dcterms:created>
  <dcterms:modified xsi:type="dcterms:W3CDTF">2010-03-25T17:55:43Z</dcterms:modified>
</cp:coreProperties>
</file>