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67" r:id="rId9"/>
    <p:sldId id="266" r:id="rId10"/>
    <p:sldId id="274" r:id="rId11"/>
    <p:sldId id="270" r:id="rId12"/>
    <p:sldId id="271" r:id="rId13"/>
    <p:sldId id="275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2" autoAdjust="0"/>
    <p:restoredTop sz="94660"/>
  </p:normalViewPr>
  <p:slideViewPr>
    <p:cSldViewPr>
      <p:cViewPr varScale="1">
        <p:scale>
          <a:sx n="78" d="100"/>
          <a:sy n="78" d="100"/>
        </p:scale>
        <p:origin x="-5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E1855-9BBC-4A62-8D8A-5B1CBD387661}" type="datetimeFigureOut">
              <a:rPr lang="ru-RU" smtClean="0"/>
              <a:pPr/>
              <a:t>20.08.2012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5A67-F052-4ED4-8FE1-B0085C6DEE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E1855-9BBC-4A62-8D8A-5B1CBD387661}" type="datetimeFigureOut">
              <a:rPr lang="ru-RU" smtClean="0"/>
              <a:pPr/>
              <a:t>20.08.2012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5A67-F052-4ED4-8FE1-B0085C6DEE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E1855-9BBC-4A62-8D8A-5B1CBD387661}" type="datetimeFigureOut">
              <a:rPr lang="ru-RU" smtClean="0"/>
              <a:pPr/>
              <a:t>20.08.2012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5A67-F052-4ED4-8FE1-B0085C6DEE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E1855-9BBC-4A62-8D8A-5B1CBD387661}" type="datetimeFigureOut">
              <a:rPr lang="ru-RU" smtClean="0"/>
              <a:pPr/>
              <a:t>20.08.2012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5A67-F052-4ED4-8FE1-B0085C6DEE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E1855-9BBC-4A62-8D8A-5B1CBD387661}" type="datetimeFigureOut">
              <a:rPr lang="ru-RU" smtClean="0"/>
              <a:pPr/>
              <a:t>20.08.2012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5A67-F052-4ED4-8FE1-B0085C6DEE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E1855-9BBC-4A62-8D8A-5B1CBD387661}" type="datetimeFigureOut">
              <a:rPr lang="ru-RU" smtClean="0"/>
              <a:pPr/>
              <a:t>20.08.2012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5A67-F052-4ED4-8FE1-B0085C6DEE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E1855-9BBC-4A62-8D8A-5B1CBD387661}" type="datetimeFigureOut">
              <a:rPr lang="ru-RU" smtClean="0"/>
              <a:pPr/>
              <a:t>20.08.2012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5A67-F052-4ED4-8FE1-B0085C6DEE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E1855-9BBC-4A62-8D8A-5B1CBD387661}" type="datetimeFigureOut">
              <a:rPr lang="ru-RU" smtClean="0"/>
              <a:pPr/>
              <a:t>20.08.2012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5A67-F052-4ED4-8FE1-B0085C6DEE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E1855-9BBC-4A62-8D8A-5B1CBD387661}" type="datetimeFigureOut">
              <a:rPr lang="ru-RU" smtClean="0"/>
              <a:pPr/>
              <a:t>20.08.2012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5A67-F052-4ED4-8FE1-B0085C6DEE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E1855-9BBC-4A62-8D8A-5B1CBD387661}" type="datetimeFigureOut">
              <a:rPr lang="ru-RU" smtClean="0"/>
              <a:pPr/>
              <a:t>20.08.2012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5A67-F052-4ED4-8FE1-B0085C6DEE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E1855-9BBC-4A62-8D8A-5B1CBD387661}" type="datetimeFigureOut">
              <a:rPr lang="ru-RU" smtClean="0"/>
              <a:pPr/>
              <a:t>20.08.2012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F5A67-F052-4ED4-8FE1-B0085C6DEE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94E1855-9BBC-4A62-8D8A-5B1CBD387661}" type="datetimeFigureOut">
              <a:rPr lang="ru-RU" smtClean="0"/>
              <a:pPr/>
              <a:t>20.08.2012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7CF5A67-F052-4ED4-8FE1-B0085C6DEE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989138"/>
            <a:ext cx="9144000" cy="1143000"/>
          </a:xfrm>
        </p:spPr>
        <p:txBody>
          <a:bodyPr/>
          <a:lstStyle/>
          <a:p>
            <a:pPr algn="ctr">
              <a:buNone/>
            </a:pPr>
            <a:r>
              <a:rPr lang="ru-RU" sz="4800" dirty="0" smtClean="0"/>
              <a:t>Полезные ископаемые</a:t>
            </a:r>
            <a:br>
              <a:rPr lang="ru-RU" sz="4800" dirty="0" smtClean="0"/>
            </a:br>
            <a:r>
              <a:rPr lang="ru-RU" sz="4800" dirty="0" smtClean="0"/>
              <a:t> окрестностей </a:t>
            </a:r>
            <a:r>
              <a:rPr lang="ru-RU" sz="4800" smtClean="0"/>
              <a:t>села  Кузнецкого</a:t>
            </a:r>
            <a:endParaRPr lang="ru-RU" sz="4800" dirty="0"/>
          </a:p>
        </p:txBody>
      </p:sp>
    </p:spTree>
    <p:extLst>
      <p:ext uri="{BB962C8B-B14F-4D97-AF65-F5344CB8AC3E}">
        <p14:creationId xmlns="" xmlns:p14="http://schemas.microsoft.com/office/powerpoint/2010/main" val="265536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r="17188" b="16750"/>
          <a:stretch>
            <a:fillRect/>
          </a:stretch>
        </p:blipFill>
        <p:spPr bwMode="auto">
          <a:xfrm>
            <a:off x="0" y="-1"/>
            <a:ext cx="9144000" cy="6894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628800"/>
            <a:ext cx="8064896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dirty="0" smtClean="0"/>
              <a:t>   Строительный материал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Песок, которого очень много на берегах озер </a:t>
            </a:r>
            <a:r>
              <a:rPr lang="ru-RU" sz="3200" dirty="0" err="1" smtClean="0"/>
              <a:t>Б.и</a:t>
            </a:r>
            <a:r>
              <a:rPr lang="ru-RU" sz="3200" dirty="0" smtClean="0"/>
              <a:t> М. </a:t>
            </a:r>
            <a:r>
              <a:rPr lang="ru-RU" sz="3200" dirty="0" err="1" smtClean="0"/>
              <a:t>Ирдигах</a:t>
            </a:r>
            <a:r>
              <a:rPr lang="ru-RU" sz="3200" dirty="0" smtClean="0"/>
              <a:t>, </a:t>
            </a:r>
            <a:r>
              <a:rPr lang="ru-RU" sz="3200" dirty="0" err="1" smtClean="0"/>
              <a:t>Увильдах</a:t>
            </a:r>
            <a:r>
              <a:rPr lang="ru-RU" sz="3200" dirty="0" smtClean="0"/>
              <a:t> пользуется большим спросом у строителей и местных жителей 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2775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59632" y="1916832"/>
            <a:ext cx="6929610" cy="4560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992888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err="1" smtClean="0"/>
              <a:t>Увильдинская</a:t>
            </a:r>
            <a:r>
              <a:rPr lang="ru-RU" dirty="0" smtClean="0"/>
              <a:t> сапропелевая грязь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7502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r="17188" b="16750"/>
          <a:stretch>
            <a:fillRect/>
          </a:stretch>
        </p:blipFill>
        <p:spPr bwMode="auto">
          <a:xfrm>
            <a:off x="0" y="-1"/>
            <a:ext cx="8964488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r="16667" b="166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27584" y="4221088"/>
            <a:ext cx="7488832" cy="1258887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Краткая справка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0" y="5013176"/>
            <a:ext cx="7993063" cy="2712295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/>
              <a:t>В </a:t>
            </a:r>
            <a:r>
              <a:rPr lang="ru-RU" sz="1600" b="1" dirty="0"/>
              <a:t> </a:t>
            </a:r>
            <a:r>
              <a:rPr lang="ru-RU" sz="1600" b="1" dirty="0" smtClean="0"/>
              <a:t>2003возобновлены работы по разработке </a:t>
            </a:r>
            <a:r>
              <a:rPr lang="ru-RU" sz="1600" b="1" dirty="0" err="1" smtClean="0"/>
              <a:t>Байрамгуловского</a:t>
            </a:r>
            <a:r>
              <a:rPr lang="ru-RU" sz="1600" b="1" dirty="0" smtClean="0"/>
              <a:t> месторождения россыпного золота, открытого 1860 году. За это время было добыто около 3 тонн золота. В настоящее время разведанные запасы  составляют 1,6 тонны. </a:t>
            </a:r>
          </a:p>
          <a:p>
            <a:pPr algn="ctr"/>
            <a:r>
              <a:rPr lang="ru-RU" sz="1600" b="1" dirty="0" smtClean="0"/>
              <a:t>Мыли золото и в озере </a:t>
            </a:r>
            <a:r>
              <a:rPr lang="ru-RU" sz="1600" b="1" dirty="0" err="1" smtClean="0"/>
              <a:t>Б.Ирдяги</a:t>
            </a:r>
            <a:r>
              <a:rPr lang="ru-RU" sz="1600" b="1" dirty="0" smtClean="0"/>
              <a:t>, всего одну зиму.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l="4624" t="4563" r="8680"/>
          <a:stretch>
            <a:fillRect/>
          </a:stretch>
        </p:blipFill>
        <p:spPr bwMode="auto">
          <a:xfrm>
            <a:off x="1691680" y="188640"/>
            <a:ext cx="5400600" cy="3945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76202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23963" y="244475"/>
            <a:ext cx="7920037" cy="1143000"/>
          </a:xfrm>
        </p:spPr>
        <p:txBody>
          <a:bodyPr/>
          <a:lstStyle/>
          <a:p>
            <a:pPr algn="l">
              <a:buNone/>
            </a:pPr>
            <a:r>
              <a:rPr lang="ru-RU" sz="2800" dirty="0" smtClean="0"/>
              <a:t> Добыча золота со дня озера </a:t>
            </a:r>
            <a:r>
              <a:rPr lang="ru-RU" sz="2800" dirty="0" err="1" smtClean="0"/>
              <a:t>Б.Ирдяги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(Воспоминания </a:t>
            </a:r>
            <a:r>
              <a:rPr lang="ru-RU" sz="2800" dirty="0" err="1" smtClean="0"/>
              <a:t>И.Т.Тряпицина</a:t>
            </a:r>
            <a:r>
              <a:rPr lang="ru-RU" sz="2800" dirty="0" smtClean="0"/>
              <a:t>)</a:t>
            </a:r>
            <a:br>
              <a:rPr lang="ru-RU" sz="28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1911 год выдался неурожайным. В виду неурожая создалось очень серьезное положение. Зиму приходилось встречать без запасов хлеба. Многие взялись за  поиски золота. Поиск к счастью, увенчался успехом, на  дне озера </a:t>
            </a:r>
            <a:r>
              <a:rPr lang="ru-RU" sz="2400" dirty="0" err="1" smtClean="0"/>
              <a:t>Б.Ирдяги</a:t>
            </a:r>
            <a:r>
              <a:rPr lang="ru-RU" sz="2400" dirty="0" smtClean="0"/>
              <a:t> был обнаружен золотосодержащий песок.</a:t>
            </a:r>
            <a:br>
              <a:rPr lang="ru-RU" sz="2400" dirty="0" smtClean="0"/>
            </a:br>
            <a:r>
              <a:rPr lang="ru-RU" sz="2400" dirty="0" smtClean="0"/>
              <a:t>Видя бедственное положение трудовых людей, Рождественское волосное управление обратилось в Кыштымский горный округ с ходатайством о разрешении добычи золота со дна озера. Разрешение было получено. </a:t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35185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55576" y="0"/>
            <a:ext cx="7848600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 </a:t>
            </a:r>
            <a:r>
              <a:rPr lang="ru-RU" sz="2000" dirty="0" smtClean="0"/>
              <a:t>   Как только вода на озере покрылась льдом, способность выдержать людей вместе с их снастью, началась работа по добыче золота. Так как добыча золота производилась в черте </a:t>
            </a:r>
            <a:r>
              <a:rPr lang="ru-RU" sz="2000" dirty="0" err="1" smtClean="0"/>
              <a:t>Тютняр</a:t>
            </a:r>
            <a:r>
              <a:rPr lang="ru-RU" sz="2000" dirty="0" smtClean="0"/>
              <a:t>, то естественно, много пришло народу посмотреть, как добывается золото, а иные вообще никогда не видели золота. Для того, чтобы добыть золото со дна озера, нужна не только физическая сила, но и вообще большой опыт. Я к тому времени обладал и тем и другим, поэтому также работал по золотодобыче со дна озера. В прорубь длиной 8-10 метров и шириной около 1 метра опускали специальный савок и при помощи его доставали со дна золотоносный песок, который затем промывался. Добыча золота продолжалась до весны 1912 года, т.е. пока держался лед.</a:t>
            </a:r>
            <a:br>
              <a:rPr lang="ru-RU" sz="2000" dirty="0" smtClean="0"/>
            </a:b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279855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23728" y="1988840"/>
            <a:ext cx="5045725" cy="4186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476672"/>
            <a:ext cx="6512511" cy="1143000"/>
          </a:xfrm>
        </p:spPr>
        <p:txBody>
          <a:bodyPr/>
          <a:lstStyle/>
          <a:p>
            <a:pPr algn="ctr">
              <a:buNone/>
            </a:pPr>
            <a:r>
              <a:rPr lang="ru-RU" sz="1800" dirty="0"/>
              <a:t>Так как добыча золота производилась в черте </a:t>
            </a:r>
            <a:r>
              <a:rPr lang="ru-RU" sz="1800" dirty="0" err="1"/>
              <a:t>Тютняр</a:t>
            </a:r>
            <a:r>
              <a:rPr lang="ru-RU" sz="1800" dirty="0"/>
              <a:t>, то естественно, много пришло народу посмотреть, как добывается золото, а иные вообще никогда не видели золота.</a:t>
            </a:r>
          </a:p>
        </p:txBody>
      </p:sp>
    </p:spTree>
    <p:extLst>
      <p:ext uri="{BB962C8B-B14F-4D97-AF65-F5344CB8AC3E}">
        <p14:creationId xmlns="" xmlns:p14="http://schemas.microsoft.com/office/powerpoint/2010/main" val="380682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20650"/>
            <a:ext cx="8642350" cy="1143000"/>
          </a:xfrm>
        </p:spPr>
        <p:txBody>
          <a:bodyPr/>
          <a:lstStyle/>
          <a:p>
            <a:pPr algn="ctr">
              <a:buNone/>
            </a:pPr>
            <a:r>
              <a:rPr lang="ru-RU" sz="3200" dirty="0" smtClean="0"/>
              <a:t>     </a:t>
            </a:r>
            <a:r>
              <a:rPr lang="ru-RU" sz="3200" dirty="0" err="1" smtClean="0"/>
              <a:t>Сыргайдинское</a:t>
            </a:r>
            <a:r>
              <a:rPr lang="ru-RU" sz="3200" dirty="0" smtClean="0"/>
              <a:t> месторождение мрамора</a:t>
            </a:r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b="7251"/>
          <a:stretch>
            <a:fillRect/>
          </a:stretch>
        </p:blipFill>
        <p:spPr bwMode="auto">
          <a:xfrm>
            <a:off x="1475656" y="1916832"/>
            <a:ext cx="622935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9307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064896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3200" smtClean="0"/>
              <a:t>    Это </a:t>
            </a:r>
            <a:r>
              <a:rPr lang="ru-RU" sz="3200" dirty="0" smtClean="0"/>
              <a:t>месторождение было известно давно, с 1980 года, только вот разрабатываться оно стало недавно. Причиной тому были поля совхоза «Кузнецкий». Приходилось выбирать между посевами на этих полях и месторождением мрамора. Разработки велись карьерным способом. Сейчас из-за </a:t>
            </a:r>
            <a:r>
              <a:rPr lang="ru-RU" sz="3200" dirty="0" err="1" smtClean="0"/>
              <a:t>плохова</a:t>
            </a:r>
            <a:r>
              <a:rPr lang="ru-RU" sz="3200" dirty="0" smtClean="0"/>
              <a:t> качества мрамора добыча прекращена.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34707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268760"/>
            <a:ext cx="7992888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3600" smtClean="0"/>
              <a:t>      Применение </a:t>
            </a:r>
            <a:r>
              <a:rPr lang="ru-RU" sz="3600" dirty="0" smtClean="0"/>
              <a:t>мрамора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000" dirty="0" smtClean="0"/>
              <a:t>Мрамор здесь похож на мрамор Верхне-</a:t>
            </a:r>
            <a:r>
              <a:rPr lang="ru-RU" sz="2000" dirty="0" err="1" smtClean="0"/>
              <a:t>Уфалейский</a:t>
            </a:r>
            <a:r>
              <a:rPr lang="ru-RU" sz="2000" dirty="0" smtClean="0"/>
              <a:t>, цветной, полосчатый с причудливыми природными рисунками, после обработки дает нежный восковой оттенок. </a:t>
            </a:r>
            <a:br>
              <a:rPr lang="ru-RU" sz="2000" dirty="0" smtClean="0"/>
            </a:br>
            <a:r>
              <a:rPr lang="ru-RU" sz="2000" dirty="0"/>
              <a:t>Мрамор</a:t>
            </a:r>
            <a:r>
              <a:rPr lang="ru-RU" sz="2000" dirty="0" smtClean="0"/>
              <a:t> может использоваться, как флюс, на известь и как мраморная крошка. В отделке зданий, художественной обработке. Месторождение имеет ограниченное значение из-за большой </a:t>
            </a:r>
            <a:r>
              <a:rPr lang="ru-RU" sz="2000" dirty="0" err="1" smtClean="0"/>
              <a:t>трещиноватости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47196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857730" y="1651438"/>
            <a:ext cx="4957590" cy="3073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35696" y="472514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Глина </a:t>
            </a:r>
            <a:r>
              <a:rPr lang="ru-RU" dirty="0" err="1"/>
              <a:t>Иламановой</a:t>
            </a:r>
            <a:r>
              <a:rPr lang="ru-RU" dirty="0"/>
              <a:t> горы славится у местных жителей.</a:t>
            </a:r>
            <a:br>
              <a:rPr lang="ru-RU" dirty="0"/>
            </a:br>
            <a:r>
              <a:rPr lang="ru-RU" dirty="0"/>
              <a:t>Не случайно уже вместо </a:t>
            </a:r>
            <a:r>
              <a:rPr lang="ru-RU" dirty="0" err="1"/>
              <a:t>Иламановой</a:t>
            </a:r>
            <a:r>
              <a:rPr lang="ru-RU" dirty="0"/>
              <a:t> горы можно смело говорить </a:t>
            </a:r>
            <a:r>
              <a:rPr lang="ru-RU" dirty="0" err="1"/>
              <a:t>Иламанова</a:t>
            </a:r>
            <a:r>
              <a:rPr lang="ru-RU" dirty="0"/>
              <a:t> яма.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692696"/>
            <a:ext cx="8136903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err="1" smtClean="0"/>
              <a:t>Иламановское</a:t>
            </a:r>
            <a:r>
              <a:rPr lang="ru-RU" sz="3200" dirty="0" smtClean="0"/>
              <a:t> месторождение глины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73352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158</Words>
  <Application>Microsoft Office PowerPoint</Application>
  <PresentationFormat>Экран (4:3)</PresentationFormat>
  <Paragraphs>14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Полезные ископаемые  окрестностей села  Кузнецкого</vt:lpstr>
      <vt:lpstr>Краткая справка</vt:lpstr>
      <vt:lpstr> Добыча золота со дня озера Б.Ирдяги (Воспоминания И.Т.Тряпицина)   1911 год выдался неурожайным. В виду неурожая создалось очень серьезное положение. Зиму приходилось встречать без запасов хлеба. Многие взялись за  поиски золота. Поиск к счастью, увенчался успехом, на  дне озера Б.Ирдяги был обнаружен золотосодержащий песок. Видя бедственное положение трудовых людей, Рождественское волосное управление обратилось в Кыштымский горный округ с ходатайством о разрешении добычи золота со дна озера. Разрешение было получено.   </vt:lpstr>
      <vt:lpstr>       Как только вода на озере покрылась льдом, способность выдержать людей вместе с их снастью, началась работа по добыче золота. Так как добыча золота производилась в черте Тютняр, то естественно, много пришло народу посмотреть, как добывается золото, а иные вообще никогда не видели золота. Для того, чтобы добыть золото со дна озера, нужна не только физическая сила, но и вообще большой опыт. Я к тому времени обладал и тем и другим, поэтому также работал по золотодобыче со дна озера. В прорубь длиной 8-10 метров и шириной около 1 метра опускали специальный савок и при помощи его доставали со дна золотоносный песок, который затем промывался. Добыча золота продолжалась до весны 1912 года, т.е. пока держался лед. </vt:lpstr>
      <vt:lpstr>Так как добыча золота производилась в черте Тютняр, то естественно, много пришло народу посмотреть, как добывается золото, а иные вообще никогда не видели золота.</vt:lpstr>
      <vt:lpstr>     Сыргайдинское месторождение мрамора</vt:lpstr>
      <vt:lpstr>    Это месторождение было известно давно, с 1980 года, только вот разрабатываться оно стало недавно. Причиной тому были поля совхоза «Кузнецкий». Приходилось выбирать между посевами на этих полях и месторождением мрамора. Разработки велись карьерным способом. Сейчас из-за плохова качества мрамора добыча прекращена.</vt:lpstr>
      <vt:lpstr>      Применение мрамора  Мрамор здесь похож на мрамор Верхне-Уфалейский, цветной, полосчатый с причудливыми природными рисунками, после обработки дает нежный восковой оттенок.  Мрамор может использоваться, как флюс, на известь и как мраморная крошка. В отделке зданий, художественной обработке. Месторождение имеет ограниченное значение из-за большой трещиноватости.</vt:lpstr>
      <vt:lpstr>Иламановское месторождение глины</vt:lpstr>
      <vt:lpstr>Слайд 10</vt:lpstr>
      <vt:lpstr>   Строительный материал  Песок, которого очень много на берегах озер Б.и М. Ирдигах, Увильдах пользуется большим спросом у строителей и местных жителей  </vt:lpstr>
      <vt:lpstr>Увильдинская сапропелевая грязь</vt:lpstr>
      <vt:lpstr>Слайд 13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Анатолий</dc:creator>
  <cp:lastModifiedBy>User</cp:lastModifiedBy>
  <cp:revision>49</cp:revision>
  <dcterms:created xsi:type="dcterms:W3CDTF">2012-08-19T13:25:28Z</dcterms:created>
  <dcterms:modified xsi:type="dcterms:W3CDTF">2012-08-20T04:56:58Z</dcterms:modified>
</cp:coreProperties>
</file>