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7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FEFB4-8526-4227-82D8-462BDEDDE167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160C-410F-4BF8-90BE-ADEC79DD92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FEFB4-8526-4227-82D8-462BDEDDE167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160C-410F-4BF8-90BE-ADEC79DD92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FEFB4-8526-4227-82D8-462BDEDDE167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160C-410F-4BF8-90BE-ADEC79DD92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FEFB4-8526-4227-82D8-462BDEDDE167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160C-410F-4BF8-90BE-ADEC79DD92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FEFB4-8526-4227-82D8-462BDEDDE167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160C-410F-4BF8-90BE-ADEC79DD92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FEFB4-8526-4227-82D8-462BDEDDE167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160C-410F-4BF8-90BE-ADEC79DD92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FEFB4-8526-4227-82D8-462BDEDDE167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160C-410F-4BF8-90BE-ADEC79DD92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FEFB4-8526-4227-82D8-462BDEDDE167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160C-410F-4BF8-90BE-ADEC79DD92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FEFB4-8526-4227-82D8-462BDEDDE167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160C-410F-4BF8-90BE-ADEC79DD92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FEFB4-8526-4227-82D8-462BDEDDE167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160C-410F-4BF8-90BE-ADEC79DD92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FEFB4-8526-4227-82D8-462BDEDDE167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2F160C-410F-4BF8-90BE-ADEC79DD92B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8FEFB4-8526-4227-82D8-462BDEDDE167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2F160C-410F-4BF8-90BE-ADEC79DD92B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8385048" cy="305753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effectLst/>
              </a:rPr>
              <a:t>Проект на тему:</a:t>
            </a:r>
            <a:r>
              <a:rPr lang="en-US" sz="48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48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4800" dirty="0" smtClean="0">
                <a:solidFill>
                  <a:schemeClr val="tx1"/>
                </a:solidFill>
                <a:effectLst/>
              </a:rPr>
            </a:br>
            <a:r>
              <a:rPr lang="en-US" sz="4800" dirty="0" smtClean="0">
                <a:solidFill>
                  <a:schemeClr val="tx1"/>
                </a:solidFill>
                <a:effectLst/>
              </a:rPr>
              <a:t>“</a:t>
            </a:r>
            <a:r>
              <a:rPr lang="ru-RU" sz="4800" dirty="0" smtClean="0">
                <a:solidFill>
                  <a:schemeClr val="tx1"/>
                </a:solidFill>
                <a:effectLst/>
              </a:rPr>
              <a:t>Мой класс и моя школа</a:t>
            </a:r>
            <a:r>
              <a:rPr lang="en-US" sz="4800" dirty="0" smtClean="0">
                <a:solidFill>
                  <a:schemeClr val="tx1"/>
                </a:solidFill>
                <a:effectLst/>
              </a:rPr>
              <a:t>”</a:t>
            </a:r>
            <a:r>
              <a:rPr lang="ru-RU" sz="48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4800" dirty="0" smtClean="0">
                <a:solidFill>
                  <a:schemeClr val="tx1"/>
                </a:solidFill>
                <a:effectLst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</a:rPr>
              <a:t>Сидоровой Ольги </a:t>
            </a:r>
            <a:endParaRPr lang="ru-RU" sz="36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34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2350" y="1000125"/>
            <a:ext cx="7099300" cy="5324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34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9975" y="1071563"/>
            <a:ext cx="7004049" cy="5253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34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2350" y="1000125"/>
            <a:ext cx="7099300" cy="5324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37147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1 сентября 2011 года </a:t>
            </a:r>
            <a:br>
              <a:rPr lang="ru-RU" dirty="0" smtClean="0"/>
            </a:br>
            <a:r>
              <a:rPr lang="ru-RU" dirty="0" smtClean="0"/>
              <a:t>я пошла в первый класс </a:t>
            </a:r>
            <a:br>
              <a:rPr lang="ru-RU" dirty="0" smtClean="0"/>
            </a:br>
            <a:r>
              <a:rPr lang="ru-RU" dirty="0" smtClean="0"/>
              <a:t>409 школы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y_285594d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1000125"/>
            <a:ext cx="3405725" cy="55975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y_3e4ac5d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8528" y="1071563"/>
            <a:ext cx="7006944" cy="5253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y_c2c8d3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0883" y="1000125"/>
            <a:ext cx="7102234" cy="5324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y_f3e5e3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8528" y="1071563"/>
            <a:ext cx="7006944" cy="5253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y_0ee2918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8528" y="1071563"/>
            <a:ext cx="7006944" cy="5253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y_602452a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8528" y="1071563"/>
            <a:ext cx="7006944" cy="5253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y_96e896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6172" y="1143000"/>
            <a:ext cx="6911655" cy="5181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8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Проект на тему:  “Мой класс и моя школа” Сидоровой Ольги </vt:lpstr>
      <vt:lpstr>1 сентября 2011 года  я пошла в первый класс  409 школы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 “Мой класс и моя школа”</dc:title>
  <dc:creator>Александр</dc:creator>
  <cp:lastModifiedBy>Александр</cp:lastModifiedBy>
  <cp:revision>3</cp:revision>
  <dcterms:created xsi:type="dcterms:W3CDTF">2012-02-07T15:45:01Z</dcterms:created>
  <dcterms:modified xsi:type="dcterms:W3CDTF">2012-02-07T16:07:59Z</dcterms:modified>
</cp:coreProperties>
</file>