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7" r:id="rId9"/>
    <p:sldId id="269" r:id="rId10"/>
    <p:sldId id="270" r:id="rId11"/>
    <p:sldId id="272" r:id="rId12"/>
    <p:sldId id="274" r:id="rId13"/>
    <p:sldId id="275" r:id="rId14"/>
    <p:sldId id="277" r:id="rId15"/>
    <p:sldId id="278" r:id="rId16"/>
    <p:sldId id="279" r:id="rId17"/>
    <p:sldId id="280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2" autoAdjust="0"/>
    <p:restoredTop sz="94660"/>
  </p:normalViewPr>
  <p:slideViewPr>
    <p:cSldViewPr>
      <p:cViewPr varScale="1">
        <p:scale>
          <a:sx n="53" d="100"/>
          <a:sy n="53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983E8-83DB-4315-8395-ADF46BE57BC2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7819C-3612-47C7-9DDB-8227D8C3E5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2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image" Target="../media/image1.jpeg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3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55576" y="980729"/>
          <a:ext cx="7632848" cy="4243002"/>
        </p:xfrm>
        <a:graphic>
          <a:graphicData uri="http://schemas.openxmlformats.org/drawingml/2006/table">
            <a:tbl>
              <a:tblPr/>
              <a:tblGrid>
                <a:gridCol w="1732973"/>
                <a:gridCol w="1179975"/>
                <a:gridCol w="1179975"/>
                <a:gridCol w="1179975"/>
                <a:gridCol w="1179975"/>
                <a:gridCol w="1179975"/>
              </a:tblGrid>
              <a:tr h="993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История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  <a:hlinkClick r:id="rId3" action="ppaction://hlinksldjump"/>
                        </a:rPr>
                        <a:t>10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4" action="ppaction://hlinksldjump"/>
                        </a:rPr>
                        <a:t>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  <a:hlinkClick r:id="" action="ppaction://noaction"/>
                        </a:rPr>
                        <a:t>30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5" action="ppaction://hlinksldjump"/>
                        </a:rPr>
                        <a:t>40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6" action="ppaction://hlinksldjump"/>
                        </a:rPr>
                        <a:t>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Интересные факты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7" action="ppaction://hlinksldjump"/>
                        </a:rPr>
                        <a:t>10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8" action="ppaction://hlinksldjump"/>
                        </a:rPr>
                        <a:t>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9" action="ppaction://hlinksldjump"/>
                        </a:rPr>
                        <a:t>30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0" action="ppaction://hlinksldjump"/>
                        </a:rPr>
                        <a:t>40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0" action="ppaction://hlinksldjump"/>
                        </a:rPr>
                        <a:t>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Литература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1" action="ppaction://hlinksldjump"/>
                        </a:rPr>
                        <a:t>10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  <a:hlinkClick r:id="rId12" action="ppaction://hlinksldjump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2" action="ppaction://hlinksldjump"/>
                        </a:rPr>
                        <a:t>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3" action="ppaction://hlinksldjump"/>
                        </a:rPr>
                        <a:t>30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4" action="ppaction://hlinksldjump"/>
                        </a:rPr>
                        <a:t>40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5" action="ppaction://hlinksldjump"/>
                        </a:rPr>
                        <a:t>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7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Искусство 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6" action="ppaction://hlinksldjump"/>
                        </a:rPr>
                        <a:t>10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7" action="ppaction://hlinksldjump"/>
                        </a:rPr>
                        <a:t>20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8" action="ppaction://hlinksldjump"/>
                        </a:rPr>
                        <a:t>30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19" action="ppaction://hlinksldjump"/>
                        </a:rPr>
                        <a:t>40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  <a:hlinkClick r:id="rId20" action="ppaction://hlinksldjump"/>
                        </a:rPr>
                        <a:t>50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77" marR="631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20688"/>
            <a:ext cx="8003232" cy="550547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Кого из знаменитых поэтов во время Отечественной войны 1812 года М.И.Кутузов назначил чиновником по особым поручениям при Главной </a:t>
            </a:r>
            <a:r>
              <a:rPr lang="ru-RU" sz="4400" dirty="0" smtClean="0">
                <a:hlinkClick r:id="rId2" action="ppaction://hlinksldjump"/>
              </a:rPr>
              <a:t>квартире?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000" dirty="0" smtClean="0"/>
              <a:t>О каком заслуженном полководце 1812 года идет речь в стихотворении А.С. Пушкина </a:t>
            </a:r>
            <a:r>
              <a:rPr lang="ru-RU" sz="4000" dirty="0" smtClean="0">
                <a:hlinkClick r:id="rId2" action="ppaction://hlinksldjump"/>
              </a:rPr>
              <a:t>«Полководец»?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715200" cy="4176465"/>
          </a:xfrm>
        </p:spPr>
        <p:txBody>
          <a:bodyPr>
            <a:normAutofit/>
          </a:bodyPr>
          <a:lstStyle/>
          <a:p>
            <a:r>
              <a:rPr lang="ru-RU" dirty="0" smtClean="0"/>
              <a:t>Назовите 4 басни И. А. Крылова, посвященные  Отечественной войне 1812 </a:t>
            </a:r>
            <a:r>
              <a:rPr lang="ru-RU" dirty="0" smtClean="0">
                <a:hlinkClick r:id="rId2" action="ppaction://hlinksldjump"/>
              </a:rPr>
              <a:t>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Кому из героев Отечественной войны 1812 года, погибшему на Бородинском сражении, посвящено стихотворение М. Цветаевой </a:t>
            </a:r>
            <a:r>
              <a:rPr lang="ru-RU" dirty="0" smtClean="0">
                <a:hlinkClick r:id="rId2" action="ppaction://hlinksldjump"/>
              </a:rPr>
              <a:t>«Генералам Двенадцатого года»?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76672"/>
            <a:ext cx="7931224" cy="564949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Кто из перечисленных писателей и поэтов не участвовал в Отечественной войне 1812 года: Батюшков К.Н., Вяземский П.А., </a:t>
            </a:r>
            <a:r>
              <a:rPr lang="ru-RU" sz="4000" dirty="0" err="1" smtClean="0"/>
              <a:t>Гнедич</a:t>
            </a:r>
            <a:r>
              <a:rPr lang="ru-RU" sz="4000" dirty="0" smtClean="0"/>
              <a:t> Н.И.,  Давыдов Д.В., Жуковский В.А., Лажечников И.И., </a:t>
            </a:r>
            <a:r>
              <a:rPr lang="ru-RU" sz="4000" dirty="0" smtClean="0">
                <a:hlinkClick r:id="rId2" action="ppaction://hlinksldjump"/>
              </a:rPr>
              <a:t>Погорельский</a:t>
            </a:r>
            <a:r>
              <a:rPr lang="ru-RU" sz="4000" dirty="0" smtClean="0"/>
              <a:t> А.?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Кого из литературных персонажей, участвовавших в войне 1812 года, вы </a:t>
            </a:r>
            <a:r>
              <a:rPr lang="ru-RU" sz="4800" dirty="0" smtClean="0">
                <a:hlinkClick r:id="rId2" action="ppaction://hlinksldjump"/>
              </a:rPr>
              <a:t>знаете</a:t>
            </a:r>
            <a:r>
              <a:rPr lang="ru-RU" sz="4800" dirty="0" smtClean="0"/>
              <a:t>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3754760" cy="482453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Во время Отечественной войны 1812-го год скульптор и рисовальщик Иван Иванович </a:t>
            </a:r>
            <a:r>
              <a:rPr lang="ru-RU" dirty="0" err="1" smtClean="0"/>
              <a:t>Теребенев</a:t>
            </a:r>
            <a:r>
              <a:rPr lang="ru-RU" dirty="0" smtClean="0"/>
              <a:t> выпустил около сорока карикатур или "летучих листов</a:t>
            </a:r>
            <a:r>
              <a:rPr lang="ru-RU" dirty="0" smtClean="0">
                <a:hlinkClick r:id="rId2" action="ppaction://hlinksldjump"/>
              </a:rPr>
              <a:t>". В 1814 году они стали основой книги. Какой</a:t>
            </a:r>
            <a:r>
              <a:rPr lang="ru-RU" dirty="0" smtClean="0"/>
              <a:t>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293096"/>
            <a:ext cx="3240360" cy="2278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Какой из данных памятников не имеет отношения к войне 1812 года?</a:t>
            </a:r>
          </a:p>
          <a:p>
            <a:pPr>
              <a:buNone/>
            </a:pPr>
            <a:r>
              <a:rPr lang="ru-RU" dirty="0" smtClean="0"/>
              <a:t>Храм Христа Спасителя в Москве, Московские триумфальные ворота в Санкт-Петербурге, Александровская колонна в Санкт-Петербурге, Триумфальная арка в Москве, Московский </a:t>
            </a:r>
            <a:r>
              <a:rPr lang="ru-RU" dirty="0" smtClean="0">
                <a:hlinkClick r:id="rId2" action="ppaction://hlinksldjump"/>
              </a:rPr>
              <a:t>М</a:t>
            </a:r>
            <a:r>
              <a:rPr lang="ru-RU" dirty="0" smtClean="0"/>
              <a:t>анеж.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6923112" cy="417646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Кто из знаменитых русских кинорежиссёров обращался к событиям войны 1812 года? </a:t>
            </a:r>
            <a:r>
              <a:rPr lang="ru-RU" sz="4000" dirty="0" smtClean="0">
                <a:hlinkClick r:id="rId2" action="ppaction://hlinksldjump"/>
              </a:rPr>
              <a:t>Назовите фильмы.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7776864" cy="482453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Кто из знаменитых русских музыкантов обращался в своём творчестве к теме войны 1812 года? </a:t>
            </a:r>
            <a:r>
              <a:rPr lang="ru-RU" sz="4800" dirty="0" smtClean="0">
                <a:hlinkClick r:id="rId2" action="ppaction://hlinksldjump"/>
              </a:rPr>
              <a:t>Назовите произведения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1124744"/>
            <a:ext cx="60486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войсках поднимался ропот, поползли слухи о предательстве в высшем командовании. Ф.Н.Глинка писал: «…Солдаты наши желали, просили боя. </a:t>
            </a:r>
            <a:r>
              <a:rPr lang="ru-RU" sz="2800" dirty="0" smtClean="0"/>
              <a:t>Подходя </a:t>
            </a:r>
            <a:r>
              <a:rPr lang="ru-RU" sz="2800" dirty="0"/>
              <a:t>к Смоленску, они кричали: «Мы видим бороды наших отцов, пора драться». Кто из генералов русской армии был виновников этих событий? </a:t>
            </a:r>
            <a:r>
              <a:rPr lang="ru-RU" sz="2800" dirty="0" smtClean="0">
                <a:hlinkClick r:id="rId2" action="ppaction://hlinksldjump"/>
              </a:rPr>
              <a:t>Слайд 2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action="ppaction://hlinksldjump"/>
              </a:rPr>
              <a:t>Какое</a:t>
            </a:r>
            <a:r>
              <a:rPr lang="ru-RU" dirty="0" smtClean="0"/>
              <a:t> отношение имеет этот московский мост к Бородинской битве?</a:t>
            </a:r>
            <a:endParaRPr lang="ru-RU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276872"/>
            <a:ext cx="6984776" cy="363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5616" y="836712"/>
          <a:ext cx="6984775" cy="4907280"/>
        </p:xfrm>
        <a:graphic>
          <a:graphicData uri="http://schemas.openxmlformats.org/drawingml/2006/table">
            <a:tbl>
              <a:tblPr/>
              <a:tblGrid>
                <a:gridCol w="6984775"/>
              </a:tblGrid>
              <a:tr h="489654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Очевидец- француз писал: «Множество лежавших кучами трупов свидетельствовало об энергичном сопротивлении и об усилиях наших солдат. Парапеты были во многих местах разрушены нашими пушками; русские орудия сзади были сброшены с лафетов и опрокинуты; артиллеристы, обслуживавшие их, лежали тут же мертвые...» О взятии какого рубежа пишет </a:t>
                      </a:r>
                      <a:r>
                        <a:rPr lang="ru-RU" sz="28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Ш.П.Гриуа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?                     </a:t>
                      </a:r>
                      <a:r>
                        <a:rPr lang="ru-RU" sz="28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  <a:hlinkClick r:id="rId2" action="ppaction://hlinksldjump"/>
                        </a:rPr>
                        <a:t>Слайд 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970" marR="509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2592288" cy="5386610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Расскажите ход Бородинского сражения, пользуясь картой</a:t>
            </a:r>
            <a:r>
              <a:rPr lang="en-US" sz="3600" dirty="0" smtClean="0"/>
              <a:t> </a:t>
            </a:r>
            <a:r>
              <a:rPr lang="ru-RU" sz="3600" dirty="0" smtClean="0">
                <a:hlinkClick r:id="rId2" action="ppaction://hlinksldjump"/>
              </a:rPr>
              <a:t>Слайд 2</a:t>
            </a:r>
            <a:endParaRPr lang="ru-RU" sz="3600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548680"/>
            <a:ext cx="5832648" cy="5272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Какова роль Нижегородской губернии в </a:t>
            </a:r>
            <a:r>
              <a:rPr lang="ru-RU" dirty="0" smtClean="0">
                <a:hlinkClick r:id="rId2" action="ppaction://hlinksldjump"/>
              </a:rPr>
              <a:t>войне</a:t>
            </a:r>
            <a:r>
              <a:rPr lang="ru-RU" dirty="0" smtClean="0"/>
              <a:t> 1812 года?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Перед вами наградные кресты и медали войны 1812 года. Расскажите о них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600200"/>
            <a:ext cx="4536504" cy="49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620688"/>
            <a:ext cx="6912768" cy="4968552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 smtClean="0"/>
              <a:t>Этот продукт питания долгое время использовался в качестве поминального блюда, став символом погибших в 1812 году. По легенде Маргарита Нарышкина после того, как её муж и сын погибли на Бородинском поле, постриглась в монахини, изменив имя и став сестрой Марией, с другими монашками  придумала рецепт этого продукта. </a:t>
            </a:r>
            <a:r>
              <a:rPr lang="ru-RU" sz="3600" dirty="0" smtClean="0">
                <a:hlinkClick r:id="rId2" action="ppaction://hlinksldjump"/>
              </a:rPr>
              <a:t>О чём идёт речь?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980728"/>
            <a:ext cx="7632848" cy="4525963"/>
          </a:xfrm>
        </p:spPr>
        <p:txBody>
          <a:bodyPr/>
          <a:lstStyle/>
          <a:p>
            <a:r>
              <a:rPr lang="ru-RU" dirty="0" smtClean="0"/>
              <a:t>Назовите первую в России женщину – офицера, участницу Бородинского сражения, которая служила под именем Александра Андреевича Александрова в регулярной русской </a:t>
            </a:r>
            <a:r>
              <a:rPr lang="ru-RU" dirty="0" smtClean="0">
                <a:hlinkClick r:id="rId2" action="ppaction://hlinksldjump"/>
              </a:rPr>
              <a:t>армии.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Что происходило на месте этого монумента на Бородинском поле во время битвы 1812 </a:t>
            </a:r>
            <a:r>
              <a:rPr lang="ru-RU" sz="3200" dirty="0" smtClean="0">
                <a:hlinkClick r:id="rId2" action="ppaction://hlinksldjump"/>
              </a:rPr>
              <a:t>года?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498</Words>
  <Application>Microsoft Office PowerPoint</Application>
  <PresentationFormat>Экран (4:3)</PresentationFormat>
  <Paragraphs>72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Расскажите ход Бородинского сражения, пользуясь картой Слайд 2</vt:lpstr>
      <vt:lpstr>Слайд 5</vt:lpstr>
      <vt:lpstr>Перед вами наградные кресты и медали войны 1812 года. Расскажите о них.</vt:lpstr>
      <vt:lpstr>Слайд 7</vt:lpstr>
      <vt:lpstr>Слайд 8</vt:lpstr>
      <vt:lpstr>Что происходило на месте этого монумента на Бородинском поле во время битвы 1812 года?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Какое отношение имеет этот московский мост к Бородинской битве?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Жанна</dc:creator>
  <cp:lastModifiedBy>Жанна</cp:lastModifiedBy>
  <cp:revision>20</cp:revision>
  <dcterms:created xsi:type="dcterms:W3CDTF">2012-08-16T08:40:06Z</dcterms:created>
  <dcterms:modified xsi:type="dcterms:W3CDTF">2012-08-21T11:06:18Z</dcterms:modified>
</cp:coreProperties>
</file>