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73" r:id="rId15"/>
    <p:sldId id="285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BE01D3-27BB-4F56-A2BA-94796ADFD052}" type="datetimeFigureOut">
              <a:rPr lang="ru-RU" smtClean="0"/>
              <a:t>21.08.2012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1F1FF0-6B91-47FD-995F-7F5E89C8EE3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3"/>
            <a:ext cx="7488832" cy="1152127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МАОУ «Средняя общеобразовательная школа №12 с углубленным изучением отдельных предметов»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1944216"/>
          </a:xfrm>
        </p:spPr>
        <p:txBody>
          <a:bodyPr>
            <a:normAutofit fontScale="85000" lnSpcReduction="10000"/>
          </a:bodyPr>
          <a:lstStyle/>
          <a:p>
            <a:endParaRPr lang="ru-RU" sz="4000" dirty="0" smtClean="0"/>
          </a:p>
          <a:p>
            <a:endParaRPr lang="ru-RU" sz="4000" dirty="0"/>
          </a:p>
          <a:p>
            <a:r>
              <a:rPr lang="ru-RU" sz="5200" dirty="0" smtClean="0"/>
              <a:t>Урок </a:t>
            </a:r>
            <a:r>
              <a:rPr lang="ru-RU" sz="5200" dirty="0"/>
              <a:t>письма в 1 классе</a:t>
            </a:r>
            <a:endParaRPr lang="ru-RU" sz="5200" dirty="0" smtClean="0"/>
          </a:p>
          <a:p>
            <a:pPr algn="l"/>
            <a:endParaRPr lang="ru-RU" sz="4000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9" name="Picture 5" descr="C:\Users\Семья\Desktop\75303d58b5f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3505572" cy="362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06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мья\Desktop\75303d58b5fd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52736"/>
            <a:ext cx="4448894" cy="419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447823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9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07904" y="1600200"/>
            <a:ext cx="5283696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 мае зацветут     нарциссы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" y="404664"/>
            <a:ext cx="353250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5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836712"/>
            <a:ext cx="8507288" cy="1584176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4E3B30"/>
                </a:solidFill>
              </a:rPr>
              <a:t>В ма</a:t>
            </a:r>
            <a:r>
              <a:rPr lang="ru-RU" sz="5400" dirty="0">
                <a:solidFill>
                  <a:srgbClr val="FF0000"/>
                </a:solidFill>
              </a:rPr>
              <a:t>е</a:t>
            </a:r>
            <a:r>
              <a:rPr lang="ru-RU" sz="5400" dirty="0">
                <a:solidFill>
                  <a:srgbClr val="4E3B30"/>
                </a:solidFill>
              </a:rPr>
              <a:t> </a:t>
            </a:r>
            <a:r>
              <a:rPr lang="ru-RU" sz="5400" dirty="0" smtClean="0">
                <a:solidFill>
                  <a:srgbClr val="4E3B30"/>
                </a:solidFill>
              </a:rPr>
              <a:t>зацв</a:t>
            </a:r>
            <a:r>
              <a:rPr lang="ru-RU" sz="5400" dirty="0" smtClean="0">
                <a:solidFill>
                  <a:srgbClr val="FF0000"/>
                </a:solidFill>
              </a:rPr>
              <a:t>е</a:t>
            </a:r>
            <a:r>
              <a:rPr lang="ru-RU" sz="5400" dirty="0" smtClean="0">
                <a:solidFill>
                  <a:srgbClr val="4E3B30"/>
                </a:solidFill>
              </a:rPr>
              <a:t>тут </a:t>
            </a:r>
            <a:r>
              <a:rPr lang="ru-RU" sz="5400" dirty="0">
                <a:solidFill>
                  <a:srgbClr val="4E3B30"/>
                </a:solidFill>
              </a:rPr>
              <a:t>нарц</a:t>
            </a:r>
            <a:r>
              <a:rPr lang="ru-RU" sz="5400" dirty="0">
                <a:solidFill>
                  <a:srgbClr val="FF0000"/>
                </a:solidFill>
              </a:rPr>
              <a:t>исс</a:t>
            </a:r>
            <a:r>
              <a:rPr lang="ru-RU" sz="5400" dirty="0">
                <a:solidFill>
                  <a:srgbClr val="4E3B30"/>
                </a:solidFill>
              </a:rPr>
              <a:t>ы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8519864" cy="29173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64904"/>
            <a:ext cx="2808312" cy="397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78336"/>
            <a:ext cx="525658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63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солить</a:t>
            </a:r>
          </a:p>
          <a:p>
            <a:r>
              <a:rPr lang="ru-RU" sz="5400" dirty="0" smtClean="0"/>
              <a:t>соль</a:t>
            </a:r>
          </a:p>
          <a:p>
            <a:r>
              <a:rPr lang="ru-RU" sz="5400" dirty="0" smtClean="0"/>
              <a:t>солью</a:t>
            </a:r>
          </a:p>
          <a:p>
            <a:r>
              <a:rPr lang="ru-RU" sz="5400" dirty="0" smtClean="0"/>
              <a:t>посолить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70" name="Picture 6" descr="C:\Users\Семья\Desktop\znay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64704"/>
            <a:ext cx="335771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2555776" y="3645024"/>
            <a:ext cx="72008" cy="14401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43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836712"/>
            <a:ext cx="8686800" cy="52434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5400" dirty="0" smtClean="0"/>
              <a:t>Я доволен тем, что…</a:t>
            </a:r>
          </a:p>
          <a:p>
            <a:pPr marL="0" indent="0">
              <a:buNone/>
            </a:pPr>
            <a:r>
              <a:rPr lang="ru-RU" sz="5400" dirty="0" smtClean="0"/>
              <a:t>Мне сегодня удалось…</a:t>
            </a:r>
            <a:endParaRPr lang="ru-RU" sz="5400" dirty="0"/>
          </a:p>
        </p:txBody>
      </p:sp>
      <p:pic>
        <p:nvPicPr>
          <p:cNvPr id="5" name="Picture 2" descr="C:\Users\Семья\Desktop\75303d58b5f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371" y="2813999"/>
            <a:ext cx="4448894" cy="419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0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3975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урок!</a:t>
            </a:r>
            <a:endParaRPr lang="ru-RU" sz="5400" dirty="0"/>
          </a:p>
        </p:txBody>
      </p:sp>
      <p:pic>
        <p:nvPicPr>
          <p:cNvPr id="5" name="Picture 2" descr="C:\Users\Семья\Desktop\75303d58b5fd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16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емья\Desktop\75303d58b5f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мья\Desktop\28феврал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6835140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68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Семья\Desktop\мальв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3384376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Семья\Desktop\75303d58b5fd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72315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90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емья\Desktop\75303d58b5f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мья\Desktop\28феврал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30" y="188640"/>
            <a:ext cx="6835140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8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354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6792"/>
            <a:ext cx="8686800" cy="452333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Мы уже всё знаем!</a:t>
            </a:r>
          </a:p>
          <a:p>
            <a:r>
              <a:rPr lang="ru-RU" sz="4800" dirty="0" smtClean="0"/>
              <a:t>Мы ещё не всё знаем!</a:t>
            </a:r>
          </a:p>
          <a:p>
            <a:r>
              <a:rPr lang="ru-RU" sz="4800" dirty="0" smtClean="0"/>
              <a:t>Мы ничего не </a:t>
            </a:r>
            <a:r>
              <a:rPr lang="ru-RU" sz="4800" smtClean="0"/>
              <a:t>знаем!</a:t>
            </a:r>
            <a:endParaRPr lang="ru-RU" sz="4800" dirty="0" smtClean="0"/>
          </a:p>
        </p:txBody>
      </p:sp>
    </p:spTree>
    <p:extLst>
      <p:ext uri="{BB962C8B-B14F-4D97-AF65-F5344CB8AC3E}">
        <p14:creationId xmlns:p14="http://schemas.microsoft.com/office/powerpoint/2010/main" val="21965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957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 урока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Упражнение в написании слов </a:t>
            </a:r>
            <a:r>
              <a:rPr lang="ru-RU" sz="4400" smtClean="0"/>
              <a:t>и предложений.</a:t>
            </a:r>
            <a:endParaRPr lang="ru-RU" sz="4400" dirty="0"/>
          </a:p>
        </p:txBody>
      </p:sp>
      <p:pic>
        <p:nvPicPr>
          <p:cNvPr id="4" name="Picture 2" descr="C:\Users\Семья\Desktop\75303d58b5f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33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Семья\Desktop\чистопи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0668"/>
            <a:ext cx="767175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Семья\Desktop\мальвин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863" y="1600200"/>
            <a:ext cx="2570073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28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Антонина Владимировна Полякова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Семья\Desktop\Поляк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273630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4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36096"/>
          </a:xfrm>
        </p:spPr>
        <p:txBody>
          <a:bodyPr numCol="3"/>
          <a:lstStyle/>
          <a:p>
            <a:r>
              <a:rPr lang="ru-RU" dirty="0" smtClean="0"/>
              <a:t>Слова-предметы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кто? Что?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Слова-действия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что делает?</a:t>
            </a:r>
            <a:br>
              <a:rPr lang="ru-RU" dirty="0" smtClean="0"/>
            </a:br>
            <a:r>
              <a:rPr lang="ru-RU" dirty="0" smtClean="0"/>
              <a:t>Что делают?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Слова-признаки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какой?</a:t>
            </a:r>
            <a:br>
              <a:rPr lang="ru-RU" dirty="0" smtClean="0"/>
            </a:br>
            <a:r>
              <a:rPr lang="ru-RU" dirty="0" smtClean="0"/>
              <a:t>Какая?</a:t>
            </a:r>
            <a:br>
              <a:rPr lang="ru-RU" dirty="0" smtClean="0"/>
            </a:br>
            <a:r>
              <a:rPr lang="ru-RU" dirty="0" smtClean="0"/>
              <a:t>Какое?</a:t>
            </a:r>
            <a:br>
              <a:rPr lang="ru-RU" dirty="0" smtClean="0"/>
            </a:br>
            <a:r>
              <a:rPr lang="ru-RU" dirty="0" smtClean="0"/>
              <a:t>Какие?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76895"/>
              </p:ext>
            </p:extLst>
          </p:nvPr>
        </p:nvGraphicFramePr>
        <p:xfrm>
          <a:off x="179513" y="188640"/>
          <a:ext cx="8712966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2"/>
                <a:gridCol w="2904322"/>
                <a:gridCol w="2904322"/>
              </a:tblGrid>
              <a:tr h="6336704">
                <a:tc>
                  <a:txBody>
                    <a:bodyPr/>
                    <a:lstStyle/>
                    <a:p>
                      <a:r>
                        <a:rPr lang="ru-RU" sz="2400" u="sng" dirty="0" smtClean="0"/>
                        <a:t>Слова-предметы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sz="4400" dirty="0" smtClean="0"/>
                        <a:t>Кто? Что?</a:t>
                      </a:r>
                      <a:r>
                        <a:rPr lang="ru-RU" sz="5400" dirty="0" smtClean="0"/>
                        <a:t/>
                      </a:r>
                      <a:br>
                        <a:rPr lang="ru-RU" sz="5400" dirty="0" smtClean="0"/>
                      </a:b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u="sng" dirty="0" smtClean="0"/>
                    </a:p>
                    <a:p>
                      <a:endParaRPr lang="ru-RU" sz="2400" u="sng" dirty="0" smtClean="0"/>
                    </a:p>
                    <a:p>
                      <a:endParaRPr lang="ru-RU" sz="2400" u="sng" dirty="0" smtClean="0"/>
                    </a:p>
                    <a:p>
                      <a:endParaRPr lang="ru-RU" sz="2400" u="sng" dirty="0" smtClean="0"/>
                    </a:p>
                    <a:p>
                      <a:endParaRPr lang="ru-RU" sz="2400" u="sng" dirty="0" smtClean="0"/>
                    </a:p>
                    <a:p>
                      <a:r>
                        <a:rPr lang="ru-RU" sz="2400" u="sng" dirty="0" smtClean="0"/>
                        <a:t>Слова-действия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3200" dirty="0" smtClean="0"/>
                        <a:t>Что делает?</a:t>
                      </a:r>
                      <a:br>
                        <a:rPr lang="ru-RU" sz="3200" dirty="0" smtClean="0"/>
                      </a:br>
                      <a:r>
                        <a:rPr lang="ru-RU" sz="3200" dirty="0" smtClean="0"/>
                        <a:t>Что делают?</a:t>
                      </a:r>
                      <a:br>
                        <a:rPr lang="ru-RU" sz="3200" dirty="0" smtClean="0"/>
                      </a:b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u="sng" dirty="0" smtClean="0"/>
                        <a:t>Слова-признаки</a:t>
                      </a:r>
                      <a:endParaRPr lang="ru-RU" dirty="0" smtClean="0"/>
                    </a:p>
                    <a:p>
                      <a:r>
                        <a:rPr lang="ru-RU" sz="3200" dirty="0" smtClean="0"/>
                        <a:t>Какой?</a:t>
                      </a:r>
                      <a:br>
                        <a:rPr lang="ru-RU" sz="3200" dirty="0" smtClean="0"/>
                      </a:br>
                      <a:r>
                        <a:rPr lang="ru-RU" sz="3200" dirty="0" smtClean="0"/>
                        <a:t>Какая?</a:t>
                      </a:r>
                      <a:br>
                        <a:rPr lang="ru-RU" sz="3200" dirty="0" smtClean="0"/>
                      </a:br>
                      <a:r>
                        <a:rPr lang="ru-RU" sz="3200" dirty="0" smtClean="0"/>
                        <a:t>Какое?</a:t>
                      </a:r>
                      <a:br>
                        <a:rPr lang="ru-RU" sz="3200" dirty="0" smtClean="0"/>
                      </a:br>
                      <a:r>
                        <a:rPr lang="ru-RU" sz="3200" dirty="0" smtClean="0"/>
                        <a:t>Какие?</a:t>
                      </a:r>
                    </a:p>
                    <a:p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9040"/>
            <a:ext cx="2952750" cy="291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582" y="2695328"/>
            <a:ext cx="2810817" cy="19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5544"/>
            <a:ext cx="2952328" cy="290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79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</TotalTime>
  <Words>79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МАОУ «Средняя общеобразовательная школа №12 с углубленным изучением отдельных предметов»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   Упражнение в написании слов и предложений.</vt:lpstr>
      <vt:lpstr>Презентация PowerPoint</vt:lpstr>
      <vt:lpstr>Антонина Владимировна Полякова</vt:lpstr>
      <vt:lpstr>Слова-предметы  кто? Что?       Слова-действия  что делает? Что делают?      Слова-признаки  какой? Какая? Какое? Какие?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«Средняя общеобразовательная школа №12 с углубленным изучением отдельных предметов»</dc:title>
  <dc:creator>Семья</dc:creator>
  <cp:lastModifiedBy>Семья</cp:lastModifiedBy>
  <cp:revision>24</cp:revision>
  <dcterms:created xsi:type="dcterms:W3CDTF">2012-02-26T19:12:42Z</dcterms:created>
  <dcterms:modified xsi:type="dcterms:W3CDTF">2012-08-21T09:10:55Z</dcterms:modified>
</cp:coreProperties>
</file>