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3" r:id="rId2"/>
    <p:sldId id="258" r:id="rId3"/>
    <p:sldId id="257" r:id="rId4"/>
    <p:sldId id="259" r:id="rId5"/>
    <p:sldId id="264" r:id="rId6"/>
    <p:sldId id="265" r:id="rId7"/>
    <p:sldId id="266" r:id="rId8"/>
    <p:sldId id="267" r:id="rId9"/>
    <p:sldId id="268" r:id="rId10"/>
    <p:sldId id="261" r:id="rId11"/>
    <p:sldId id="262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B4C2C-86D3-4B05-A55A-45F7E45BA811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A6B8C-15FB-4A9D-B63B-9B6848C3682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4A6B8C-15FB-4A9D-B63B-9B6848C3682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B612770-379E-4E26-86FD-26A4CF344183}" type="datetimeFigureOut">
              <a:rPr lang="ru-RU" smtClean="0"/>
              <a:t>31.03.2011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4E39E20-903A-45B5-8FBA-8B97709C419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51;&#1045;&#1056;&#1040;\d3c59e2e41e4.mp3" TargetMode="External"/><Relationship Id="rId1" Type="http://schemas.openxmlformats.org/officeDocument/2006/relationships/video" Target="file:///D:\User\Koshkin%20dom.avi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15338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2390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15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 </a:t>
            </a:r>
            <a:r>
              <a:rPr lang="ru-RU" sz="4000" u="sng" dirty="0" smtClean="0"/>
              <a:t>это   нужно    </a:t>
            </a:r>
            <a:r>
              <a:rPr lang="ru-RU" sz="4000" u="sng" dirty="0" smtClean="0"/>
              <a:t>запомнить:</a:t>
            </a:r>
            <a:br>
              <a:rPr lang="ru-RU" sz="4000" u="sng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500066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если в помещение проник дым, надо смочить водой одежду, покрыть голову мокрой тряпкой и выходить пригнувшись;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при сильном дыме дышать через намоченную ткань;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если чувствуете, что задыхаетесь, опуститесь на корточки или продвигайтесь ползком к выходу внизу меньше дыма;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   обязательно закройте дверь в комнату, где начался пожар. Закрытая дверь может задержать проникновение дыма, иногда может погасить огонь, если закрыты окна. Заткнуть щели под ней мокрой тряпкой. Можно водой облить дверь и пол.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3214686"/>
            <a:ext cx="1802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нельзя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1643050"/>
            <a:ext cx="25629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</a:rPr>
              <a:t>Помните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4572008"/>
            <a:ext cx="22690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друзья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16639" y="583685"/>
            <a:ext cx="4860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11354" y="4286256"/>
            <a:ext cx="1737976" cy="735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sz="4000" dirty="0">
                <a:solidFill>
                  <a:srgbClr val="FF0000"/>
                </a:solidFill>
              </a:rPr>
              <a:t>огнём</a:t>
            </a:r>
            <a:r>
              <a:rPr lang="ru-RU" dirty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5008" y="2500306"/>
            <a:ext cx="18469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шутить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3504" y="857232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00958" y="6143644"/>
            <a:ext cx="142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41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7 -0.04976 L -0.10469 -0.40671 " pathEditMode="relative" ptsTypes="AA">
                                      <p:cBhvr>
                                        <p:cTn id="4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0.05092 L 0.13715 0.13495 " pathEditMode="relative" ptsTypes="AA">
                                      <p:cBhvr>
                                        <p:cTn id="49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5926 L -0.69097 0.35324 " pathEditMode="relative" ptsTypes="AA">
                                      <p:cBhvr>
                                        <p:cTn id="5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57 -0.06065 L 0.01857 -0.21806 " pathEditMode="relative" ptsTypes="AA">
                                      <p:cBhvr>
                                        <p:cTn id="5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27 0.00023 L -0.11527 0.08426 " pathEditMode="relative" ptsTypes="AA">
                                      <p:cBhvr>
                                        <p:cTn id="6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L -2.5E-6 0.18912 " pathEditMode="relative" ptsTypes="AA">
                                      <p:cBhvr>
                                        <p:cTn id="6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854 -0.20996 " pathEditMode="relative" ptsTypes="AA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500042"/>
            <a:ext cx="72152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</a:rPr>
              <a:t>Пожар – это опасность для здоровья и жизни людей, значит это – ЧС (чрезвычайная ситуация). </a:t>
            </a:r>
          </a:p>
          <a:p>
            <a:r>
              <a:rPr lang="ru-RU" sz="4000" i="1" dirty="0">
                <a:solidFill>
                  <a:srgbClr val="FF0000"/>
                </a:solidFill>
              </a:rPr>
              <a:t>А главное в ЧС – не паниковать и правильно действовать.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0"/>
            <a:ext cx="321470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04"/>
            <a:ext cx="192882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643439" y="3500438"/>
            <a:ext cx="2786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Медаль за безупречную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службу в МЧС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3042002"/>
            <a:ext cx="2857520" cy="381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oshkin dom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143900" cy="6858000"/>
          </a:xfrm>
          <a:prstGeom prst="rect">
            <a:avLst/>
          </a:prstGeom>
        </p:spPr>
      </p:pic>
      <p:pic>
        <p:nvPicPr>
          <p:cNvPr id="3" name="d3c59e2e41e4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358214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78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320040"/>
            <a:ext cx="3143272" cy="2180266"/>
          </a:xfrm>
        </p:spPr>
        <p:txBody>
          <a:bodyPr>
            <a:normAutofit/>
          </a:bodyPr>
          <a:lstStyle/>
          <a:p>
            <a:r>
              <a:rPr lang="ru-RU" dirty="0" smtClean="0"/>
              <a:t>Самуил Яковлевич Маршак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0629" y="1071546"/>
            <a:ext cx="29289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Пожарная каланча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642918"/>
            <a:ext cx="47863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Пожарная каланча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86182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Наблюдательная вышка, конюшни,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бочки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для запаса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воды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багры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лестница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Наблюдательная вышка, конюшни,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бочки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для запаса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воды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багры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лестница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Наблюдательная вышка, конюшни,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бочки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для запаса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воды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багры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лестница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43372" y="428604"/>
            <a:ext cx="35337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Багры, лестницы,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бочки с водой.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048000"/>
            <a:ext cx="50768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214283" y="4357694"/>
            <a:ext cx="29289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Бочечный ход –это повозка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предназначенная для подвоза воды.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4861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214686"/>
            <a:ext cx="378621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57562"/>
            <a:ext cx="342902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786182" cy="3571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0"/>
            <a:ext cx="435771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853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714876" y="1000108"/>
            <a:ext cx="32147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17 апреля 1918год – день рождения пожарной службы.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5"/>
            <a:ext cx="40719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1.Если </a:t>
            </a:r>
            <a:r>
              <a:rPr lang="ru-RU" sz="2000" dirty="0">
                <a:solidFill>
                  <a:srgbClr val="FF0000"/>
                </a:solidFill>
              </a:rPr>
              <a:t>огонь небольшой, можно попробовать сразу же затушить его, набросить, например, на него плотную ткань, одеяло, или залить водой.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2. Если </a:t>
            </a:r>
            <a:r>
              <a:rPr lang="ru-RU" sz="2000" dirty="0">
                <a:solidFill>
                  <a:srgbClr val="FF0000"/>
                </a:solidFill>
              </a:rPr>
              <a:t>огонь сразу не погас, немедленно нужно покинуть помещение. И только после этого звонить по телефону «01». 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3. Если </a:t>
            </a:r>
            <a:r>
              <a:rPr lang="ru-RU" sz="2000" dirty="0">
                <a:solidFill>
                  <a:srgbClr val="FF0000"/>
                </a:solidFill>
              </a:rPr>
              <a:t>нет возможности покинуть горящее помещение, немедленно сообщить по телефону «01» пожарным точный адрес и номер своей квартиры. После этого из окна звать на помощь. 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285860"/>
            <a:ext cx="371477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237</TotalTime>
  <Words>293</Words>
  <Application>Microsoft Office PowerPoint</Application>
  <PresentationFormat>Экран (4:3)</PresentationFormat>
  <Paragraphs>33</Paragraphs>
  <Slides>15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Слайд 1</vt:lpstr>
      <vt:lpstr>Самуил Яковлевич Маршак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это   нужно    запомнить: 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Zver</cp:lastModifiedBy>
  <cp:revision>24</cp:revision>
  <dcterms:created xsi:type="dcterms:W3CDTF">2011-03-31T14:09:28Z</dcterms:created>
  <dcterms:modified xsi:type="dcterms:W3CDTF">2011-03-31T18:06:36Z</dcterms:modified>
</cp:coreProperties>
</file>