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90" r:id="rId31"/>
    <p:sldId id="285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615B16-E4BC-4595-A9DB-4505A3261A52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569ED-B8F0-4719-9270-17EFB678C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569ED-B8F0-4719-9270-17EFB678C45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edg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A4BC60-4FFF-4C00-BFB9-5066B083438D}" type="datetimeFigureOut">
              <a:rPr lang="ru-RU" smtClean="0"/>
              <a:pPr/>
              <a:t>24.01.2012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45F37D-C031-4798-B998-B327E8607EF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  <p:sndAc>
      <p:stSnd>
        <p:snd r:embed="rId13" name="chimes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44;&#1086;&#1082;&#1091;&#1084;&#1077;&#1085;&#1090;&#1099;\&#1087;&#1088;&#1077;&#1079;&#1077;&#1085;&#1090;&#1072;&#1094;&#1080;&#1080;\Antoshka.avi" TargetMode="External"/><Relationship Id="rId4" Type="http://schemas.openxmlformats.org/officeDocument/2006/relationships/image" Target="../media/image3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Чему учит сказка?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(внеклассное мероприятие по чтению для начальных классов коррекционной школы)</a:t>
            </a:r>
          </a:p>
          <a:p>
            <a:r>
              <a:rPr lang="ru-RU" dirty="0" smtClean="0"/>
              <a:t>Разработала: </a:t>
            </a:r>
            <a:r>
              <a:rPr lang="ru-RU" dirty="0" err="1" smtClean="0"/>
              <a:t>Швецова</a:t>
            </a:r>
            <a:r>
              <a:rPr lang="ru-RU" dirty="0" smtClean="0"/>
              <a:t> А.С.</a:t>
            </a:r>
          </a:p>
        </p:txBody>
      </p:sp>
    </p:spTree>
  </p:cSld>
  <p:clrMapOvr>
    <a:masterClrMapping/>
  </p:clrMapOvr>
  <p:transition spd="med">
    <p:wedg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9513" y="404665"/>
            <a:ext cx="8640960" cy="5919936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B.asp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548681"/>
            <a:ext cx="7848872" cy="5775920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ost-22010-116845763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836713"/>
            <a:ext cx="7704856" cy="5487888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3568" y="908720"/>
            <a:ext cx="7632848" cy="5544615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59831fd980f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1560" y="692696"/>
            <a:ext cx="8208912" cy="5760640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Герои сказок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3600" dirty="0"/>
          </a:p>
        </p:txBody>
      </p:sp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Мышка-?</a:t>
            </a:r>
            <a:endParaRPr lang="ru-RU" dirty="0"/>
          </a:p>
        </p:txBody>
      </p:sp>
      <p:pic>
        <p:nvPicPr>
          <p:cNvPr id="4" name="Содержимое 3" descr="myshka-norushk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331640" y="1935163"/>
            <a:ext cx="6336703" cy="4389437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Лиса-?</a:t>
            </a:r>
            <a:endParaRPr lang="ru-RU" dirty="0"/>
          </a:p>
        </p:txBody>
      </p:sp>
      <p:pic>
        <p:nvPicPr>
          <p:cNvPr id="4" name="Содержимое 3" descr="Krilat_mohnat_masleni1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59632" y="2060848"/>
            <a:ext cx="6984776" cy="4464496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Курочка-?</a:t>
            </a:r>
            <a:endParaRPr lang="ru-RU" dirty="0"/>
          </a:p>
        </p:txBody>
      </p:sp>
      <p:pic>
        <p:nvPicPr>
          <p:cNvPr id="4" name="Содержимое 3" descr="152078_2671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720235" y="1935163"/>
            <a:ext cx="5703530" cy="4389437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Серый?</a:t>
            </a:r>
            <a:endParaRPr lang="ru-RU" dirty="0"/>
          </a:p>
        </p:txBody>
      </p:sp>
      <p:pic>
        <p:nvPicPr>
          <p:cNvPr id="4" name="Содержимое 3" descr="0_6fb11_2b7c0dc2_XL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1720" y="1935163"/>
            <a:ext cx="5256584" cy="4389437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сказки мы знаем?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3600" dirty="0"/>
          </a:p>
        </p:txBody>
      </p:sp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Крошечка-?</a:t>
            </a:r>
            <a:endParaRPr lang="ru-RU" dirty="0"/>
          </a:p>
        </p:txBody>
      </p:sp>
      <p:pic>
        <p:nvPicPr>
          <p:cNvPr id="4" name="Содержимое 3" descr="photo_1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14662" y="1986756"/>
            <a:ext cx="3717578" cy="4286250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Гуси-?</a:t>
            </a:r>
            <a:endParaRPr lang="ru-RU" dirty="0"/>
          </a:p>
        </p:txBody>
      </p:sp>
      <p:pic>
        <p:nvPicPr>
          <p:cNvPr id="4" name="Содержимое 3" descr="gusi-lebedi.0-03-29_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935163"/>
            <a:ext cx="6912768" cy="4389437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Баба-?</a:t>
            </a:r>
            <a:endParaRPr lang="ru-RU" dirty="0"/>
          </a:p>
        </p:txBody>
      </p:sp>
      <p:pic>
        <p:nvPicPr>
          <p:cNvPr id="4" name="Содержимое 3" descr="88cd3ea9d43d0976-larg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71625" y="2091531"/>
            <a:ext cx="6000750" cy="4076700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Лягушка-?</a:t>
            </a:r>
            <a:endParaRPr lang="ru-RU" dirty="0"/>
          </a:p>
        </p:txBody>
      </p:sp>
      <p:pic>
        <p:nvPicPr>
          <p:cNvPr id="4" name="Содержимое 3" descr="0005-005-Priskakala-k-teremu-ljagushka-kvakushka-i-sprashivaet-kto-kto-v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14624" y="2015331"/>
            <a:ext cx="3945607" cy="4229100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Добрые и злые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3600" dirty="0"/>
          </a:p>
        </p:txBody>
      </p:sp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«Колобок»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Добрый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Злой</a:t>
            </a:r>
            <a:endParaRPr lang="ru-RU" dirty="0"/>
          </a:p>
        </p:txBody>
      </p:sp>
      <p:pic>
        <p:nvPicPr>
          <p:cNvPr id="7" name="Содержимое 6" descr="477413e1f0c7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824706" y="2532856"/>
            <a:ext cx="3305175" cy="3810000"/>
          </a:xfrm>
        </p:spPr>
      </p:pic>
      <p:pic>
        <p:nvPicPr>
          <p:cNvPr id="8" name="Содержимое 7" descr="Krilat_mohnat_masleni16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860032" y="2636912"/>
            <a:ext cx="3816424" cy="3600399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«Волк и семеро козлят»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Добрые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Злой</a:t>
            </a:r>
            <a:endParaRPr lang="ru-RU" dirty="0"/>
          </a:p>
        </p:txBody>
      </p:sp>
      <p:pic>
        <p:nvPicPr>
          <p:cNvPr id="7" name="Содержимое 6" descr="1308070583_09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943540"/>
            <a:ext cx="4040188" cy="2988632"/>
          </a:xfrm>
        </p:spPr>
      </p:pic>
      <p:pic>
        <p:nvPicPr>
          <p:cNvPr id="8" name="Содержимое 7" descr="0_6fb11_2b7c0dc2_XL.pn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172984" y="2514600"/>
            <a:ext cx="2985856" cy="3846513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«Гуси-лебеди»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Добрые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Злая</a:t>
            </a:r>
            <a:endParaRPr lang="ru-RU" dirty="0"/>
          </a:p>
        </p:txBody>
      </p:sp>
      <p:pic>
        <p:nvPicPr>
          <p:cNvPr id="7" name="Содержимое 6" descr="79c9eac8ae17a9aa9e2dbe4d6c68ddb5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922786"/>
            <a:ext cx="4040188" cy="3030141"/>
          </a:xfrm>
        </p:spPr>
      </p:pic>
      <p:pic>
        <p:nvPicPr>
          <p:cNvPr id="8" name="Содержимое 7" descr="88cd3ea9d43d0976-large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5025" y="2924944"/>
            <a:ext cx="4041775" cy="2885833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«Машенька и медведь»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Добрая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Злой</a:t>
            </a:r>
            <a:endParaRPr lang="ru-RU" dirty="0"/>
          </a:p>
        </p:txBody>
      </p:sp>
      <p:pic>
        <p:nvPicPr>
          <p:cNvPr id="7" name="Содержимое 6" descr="301769570.pn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884837" y="2514600"/>
            <a:ext cx="3184913" cy="3846513"/>
          </a:xfrm>
        </p:spPr>
      </p:pic>
      <p:pic>
        <p:nvPicPr>
          <p:cNvPr id="8" name="Содержимое 7" descr="0002-003-Skazka-pro-mashenku.pn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051377" y="2514600"/>
            <a:ext cx="3229071" cy="3846513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 </a:t>
            </a:r>
            <a:r>
              <a:rPr lang="ru-RU" dirty="0" err="1" smtClean="0"/>
              <a:t>Крошечка-Хаврошечка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Добрая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Злые</a:t>
            </a:r>
            <a:endParaRPr lang="ru-RU" dirty="0"/>
          </a:p>
        </p:txBody>
      </p:sp>
      <p:pic>
        <p:nvPicPr>
          <p:cNvPr id="7" name="Содержимое 6" descr="b59831fd980f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1021148" y="2514600"/>
            <a:ext cx="2912292" cy="3846513"/>
          </a:xfrm>
        </p:spPr>
      </p:pic>
      <p:pic>
        <p:nvPicPr>
          <p:cNvPr id="8" name="Содержимое 7" descr="Krosnecnka_Havroshechka2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5046662" y="2636912"/>
            <a:ext cx="3238500" cy="3672408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692696"/>
            <a:ext cx="8568952" cy="5832647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Морозко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Добрая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Злая</a:t>
            </a:r>
            <a:endParaRPr lang="ru-RU" dirty="0"/>
          </a:p>
        </p:txBody>
      </p:sp>
      <p:pic>
        <p:nvPicPr>
          <p:cNvPr id="7" name="Содержимое 6" descr="18913556_Hudozhnik_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39552" y="2528094"/>
            <a:ext cx="3366492" cy="3819525"/>
          </a:xfrm>
        </p:spPr>
      </p:pic>
      <p:pic>
        <p:nvPicPr>
          <p:cNvPr id="8" name="Содержимое 7" descr="52437476_277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860032" y="2514600"/>
            <a:ext cx="3528392" cy="3846513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 </a:t>
            </a:r>
            <a:r>
              <a:rPr lang="ru-RU" dirty="0" err="1" smtClean="0"/>
              <a:t>Зайкина</a:t>
            </a:r>
            <a:r>
              <a:rPr lang="ru-RU" dirty="0" smtClean="0"/>
              <a:t> избушка»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Добрый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Злая</a:t>
            </a:r>
            <a:endParaRPr lang="ru-RU" dirty="0"/>
          </a:p>
        </p:txBody>
      </p:sp>
      <p:pic>
        <p:nvPicPr>
          <p:cNvPr id="7" name="Содержимое 6" descr="43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67544" y="2564904"/>
            <a:ext cx="4040188" cy="3600400"/>
          </a:xfrm>
        </p:spPr>
      </p:pic>
      <p:pic>
        <p:nvPicPr>
          <p:cNvPr id="8" name="Содержимое 7" descr="306111_original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645025" y="2420888"/>
            <a:ext cx="4041775" cy="3528391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Справедливость побеждает не только в сказке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Antoshka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11560" y="692696"/>
            <a:ext cx="8136904" cy="5722392"/>
          </a:xfrm>
          <a:prstGeom prst="rect">
            <a:avLst/>
          </a:prstGeom>
        </p:spPr>
      </p:pic>
    </p:spTree>
  </p:cSld>
  <p:clrMapOvr>
    <a:masterClrMapping/>
  </p:clrMapOvr>
  <p:transition spd="med">
    <p:wedg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wedge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ep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548680"/>
            <a:ext cx="8712967" cy="5904656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08070583_0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476673"/>
            <a:ext cx="9143999" cy="6381328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d6b0dd199_3033308_259076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476672"/>
            <a:ext cx="8280920" cy="5786809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89645416_gusi-lebedi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548680"/>
            <a:ext cx="8424936" cy="6048671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492497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620688"/>
            <a:ext cx="8064896" cy="5976663"/>
          </a:xfrm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G55364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836712"/>
            <a:ext cx="7920879" cy="5688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317</TotalTime>
  <Words>94</Words>
  <Application>Microsoft Office PowerPoint</Application>
  <PresentationFormat>Экран (4:3)</PresentationFormat>
  <Paragraphs>37</Paragraphs>
  <Slides>34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Поток</vt:lpstr>
      <vt:lpstr>Чему учит сказка?</vt:lpstr>
      <vt:lpstr>Какие сказки мы знаем?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Герои сказок</vt:lpstr>
      <vt:lpstr>Мышка-?</vt:lpstr>
      <vt:lpstr>Лиса-?</vt:lpstr>
      <vt:lpstr>Курочка-?</vt:lpstr>
      <vt:lpstr>Серый?</vt:lpstr>
      <vt:lpstr>Крошечка-?</vt:lpstr>
      <vt:lpstr>Гуси-?</vt:lpstr>
      <vt:lpstr>Баба-?</vt:lpstr>
      <vt:lpstr>Лягушка-?</vt:lpstr>
      <vt:lpstr>Добрые и злые</vt:lpstr>
      <vt:lpstr>«Колобок»</vt:lpstr>
      <vt:lpstr>«Волк и семеро козлят»</vt:lpstr>
      <vt:lpstr>«Гуси-лебеди»</vt:lpstr>
      <vt:lpstr>«Машенька и медведь»</vt:lpstr>
      <vt:lpstr>« Крошечка-Хаврошечка»</vt:lpstr>
      <vt:lpstr>«Морозко»</vt:lpstr>
      <vt:lpstr>« Зайкина избушка»</vt:lpstr>
      <vt:lpstr>Справедливость побеждает не только в сказке</vt:lpstr>
      <vt:lpstr>Слайд 33</vt:lpstr>
      <vt:lpstr>Слайд 34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Чему учит сказка?</dc:title>
  <dc:creator>user</dc:creator>
  <cp:lastModifiedBy>user</cp:lastModifiedBy>
  <cp:revision>32</cp:revision>
  <dcterms:created xsi:type="dcterms:W3CDTF">2012-01-22T10:37:25Z</dcterms:created>
  <dcterms:modified xsi:type="dcterms:W3CDTF">2012-01-24T19:43:07Z</dcterms:modified>
</cp:coreProperties>
</file>