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65" r:id="rId2"/>
    <p:sldId id="266" r:id="rId3"/>
    <p:sldId id="267" r:id="rId4"/>
    <p:sldId id="268" r:id="rId5"/>
    <p:sldId id="269" r:id="rId6"/>
    <p:sldId id="270" r:id="rId7"/>
    <p:sldId id="271" r:id="rId8"/>
    <p:sldId id="272" r:id="rId9"/>
    <p:sldId id="273" r:id="rId10"/>
    <p:sldId id="274" r:id="rId1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928" autoAdjust="0"/>
    <p:restoredTop sz="94660"/>
  </p:normalViewPr>
  <p:slideViewPr>
    <p:cSldViewPr>
      <p:cViewPr varScale="1">
        <p:scale>
          <a:sx n="71" d="100"/>
          <a:sy n="71" d="100"/>
        </p:scale>
        <p:origin x="-166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Равнобедренный треугольник 6"/>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Заголовок 7"/>
          <p:cNvSpPr>
            <a:spLocks noGrp="1"/>
          </p:cNvSpPr>
          <p:nvPr>
            <p:ph type="ctrTitle"/>
          </p:nvPr>
        </p:nvSpPr>
        <p:spPr>
          <a:xfrm>
            <a:off x="540544" y="776288"/>
            <a:ext cx="8062912" cy="1470025"/>
          </a:xfrm>
        </p:spPr>
        <p:txBody>
          <a:bodyPr anchor="b"/>
          <a:lstStyle>
            <a:lvl1pPr algn="r">
              <a:defRPr sz="4400"/>
            </a:lvl1pPr>
          </a:lstStyle>
          <a:p>
            <a:r>
              <a:rPr lang="ru-RU" smtClean="0"/>
              <a:t>Образец заголовка</a:t>
            </a:r>
            <a:endParaRPr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27"/>
          <p:cNvSpPr>
            <a:spLocks noGrp="1"/>
          </p:cNvSpPr>
          <p:nvPr>
            <p:ph type="dt" sz="half" idx="10"/>
          </p:nvPr>
        </p:nvSpPr>
        <p:spPr>
          <a:xfrm>
            <a:off x="1371600" y="6011863"/>
            <a:ext cx="5791200" cy="365125"/>
          </a:xfrm>
        </p:spPr>
        <p:txBody>
          <a:bodyPr tIns="0" bIns="0" anchor="t"/>
          <a:lstStyle>
            <a:lvl1pPr algn="r">
              <a:defRPr sz="1000" smtClean="0"/>
            </a:lvl1pPr>
          </a:lstStyle>
          <a:p>
            <a:pPr>
              <a:defRPr/>
            </a:pPr>
            <a:fld id="{F4637149-8D4F-490A-938A-98FC66EEECD8}" type="datetimeFigureOut">
              <a:rPr lang="ru-RU"/>
              <a:pPr>
                <a:defRPr/>
              </a:pPr>
              <a:t>22.08.2012</a:t>
            </a:fld>
            <a:endParaRPr lang="ru-RU"/>
          </a:p>
        </p:txBody>
      </p:sp>
      <p:sp>
        <p:nvSpPr>
          <p:cNvPr id="6" name="Нижний колонтитул 16"/>
          <p:cNvSpPr>
            <a:spLocks noGrp="1"/>
          </p:cNvSpPr>
          <p:nvPr>
            <p:ph type="ftr" sz="quarter" idx="11"/>
          </p:nvPr>
        </p:nvSpPr>
        <p:spPr>
          <a:xfrm>
            <a:off x="1371600" y="5649913"/>
            <a:ext cx="5791200" cy="365125"/>
          </a:xfrm>
        </p:spPr>
        <p:txBody>
          <a:bodyPr tIns="0" bIns="0"/>
          <a:lstStyle>
            <a:lvl1pPr algn="r">
              <a:defRPr sz="1100"/>
            </a:lvl1pPr>
          </a:lstStyle>
          <a:p>
            <a:pPr>
              <a:defRPr/>
            </a:pPr>
            <a:endParaRPr lang="ru-RU"/>
          </a:p>
        </p:txBody>
      </p:sp>
      <p:sp>
        <p:nvSpPr>
          <p:cNvPr id="7" name="Номер слайда 28"/>
          <p:cNvSpPr>
            <a:spLocks noGrp="1"/>
          </p:cNvSpPr>
          <p:nvPr>
            <p:ph type="sldNum" sz="quarter" idx="12"/>
          </p:nvPr>
        </p:nvSpPr>
        <p:spPr>
          <a:xfrm>
            <a:off x="8391525" y="5753100"/>
            <a:ext cx="503238" cy="365125"/>
          </a:xfrm>
        </p:spPr>
        <p:txBody>
          <a:bodyPr anchor="ctr"/>
          <a:lstStyle>
            <a:lvl1pPr algn="ctr">
              <a:defRPr sz="1300" smtClean="0">
                <a:solidFill>
                  <a:srgbClr val="FFFFFF"/>
                </a:solidFill>
              </a:defRPr>
            </a:lvl1pPr>
          </a:lstStyle>
          <a:p>
            <a:pPr>
              <a:defRPr/>
            </a:pPr>
            <a:fld id="{0F68EF39-D7D8-410F-BC74-3390B2A5C0EF}"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BAF1D7CC-3AF9-4FE7-8CF0-FC22EF830B5C}" type="datetimeFigureOut">
              <a:rPr lang="ru-RU"/>
              <a:pPr>
                <a:defRPr/>
              </a:pPr>
              <a:t>22.08.2012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FBDA86B8-15F6-498D-803D-B629DFECF112}"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0F6AE92E-D2C0-4EB2-8C93-81453C057DEC}" type="datetimeFigureOut">
              <a:rPr lang="ru-RU"/>
              <a:pPr>
                <a:defRPr/>
              </a:pPr>
              <a:t>22.08.2012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582FB6F9-69A6-49DC-9B42-D9FD4D1BDE3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lang="ru-RU" smtClean="0"/>
              <a:t>Образец заголовка</a:t>
            </a:r>
            <a:endParaRPr lang="en-US"/>
          </a:p>
        </p:txBody>
      </p:sp>
      <p:sp>
        <p:nvSpPr>
          <p:cNvPr id="3" name="Содержимое 2"/>
          <p:cNvSpPr>
            <a:spLocks noGrp="1"/>
          </p:cNvSpPr>
          <p:nvPr>
            <p:ph idx="1"/>
          </p:nvPr>
        </p:nvSpPr>
        <p:spPr>
          <a:xfrm>
            <a:off x="457200" y="1882808"/>
            <a:ext cx="8229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a:xfrm>
            <a:off x="4791075" y="6480175"/>
            <a:ext cx="2133600" cy="301625"/>
          </a:xfrm>
        </p:spPr>
        <p:txBody>
          <a:bodyPr/>
          <a:lstStyle>
            <a:lvl1pPr>
              <a:defRPr/>
            </a:lvl1pPr>
          </a:lstStyle>
          <a:p>
            <a:pPr>
              <a:defRPr/>
            </a:pPr>
            <a:fld id="{9BC3FD72-3C41-4B5E-B0FA-71316A08B1C9}" type="datetimeFigureOut">
              <a:rPr lang="ru-RU"/>
              <a:pPr>
                <a:defRPr/>
              </a:pPr>
              <a:t>22.08.2012</a:t>
            </a:fld>
            <a:endParaRPr lang="ru-RU"/>
          </a:p>
        </p:txBody>
      </p:sp>
      <p:sp>
        <p:nvSpPr>
          <p:cNvPr id="5" name="Нижний колонтитул 4"/>
          <p:cNvSpPr>
            <a:spLocks noGrp="1"/>
          </p:cNvSpPr>
          <p:nvPr>
            <p:ph type="ftr" sz="quarter" idx="11"/>
          </p:nvPr>
        </p:nvSpPr>
        <p:spPr>
          <a:xfrm>
            <a:off x="457200" y="6481763"/>
            <a:ext cx="4259263" cy="300037"/>
          </a:xfrm>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8466E81-949A-4EE9-ADA8-9F6A5999E1D9}"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4" name="Прямоугольный треугольник 8"/>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Равнобедренный треугольник 7"/>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Прямая соединительная линия 10"/>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Прямая соединительная линия 9"/>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lstStyle>
            <a:lvl1pPr marL="0" algn="l">
              <a:buNone/>
              <a:defRPr sz="3600" b="1" cap="none" baseline="0"/>
            </a:lvl1pPr>
          </a:lstStyle>
          <a:p>
            <a:r>
              <a:rPr lang="ru-RU" smtClean="0"/>
              <a:t>Образец заголовка</a:t>
            </a:r>
            <a:endParaRPr lang="en-US"/>
          </a:p>
        </p:txBody>
      </p:sp>
      <p:sp>
        <p:nvSpPr>
          <p:cNvPr id="3" name="Текст 2"/>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Дата 3"/>
          <p:cNvSpPr>
            <a:spLocks noGrp="1"/>
          </p:cNvSpPr>
          <p:nvPr>
            <p:ph type="dt" sz="half" idx="10"/>
          </p:nvPr>
        </p:nvSpPr>
        <p:spPr>
          <a:xfrm>
            <a:off x="6956425" y="6477000"/>
            <a:ext cx="2133600" cy="304800"/>
          </a:xfrm>
        </p:spPr>
        <p:txBody>
          <a:bodyPr/>
          <a:lstStyle>
            <a:lvl1pPr>
              <a:defRPr/>
            </a:lvl1pPr>
          </a:lstStyle>
          <a:p>
            <a:pPr>
              <a:defRPr/>
            </a:pPr>
            <a:fld id="{F04344C8-A88F-4B36-A1AF-8E31F9F583C4}" type="datetimeFigureOut">
              <a:rPr lang="ru-RU"/>
              <a:pPr>
                <a:defRPr/>
              </a:pPr>
              <a:t>22.08.2012</a:t>
            </a:fld>
            <a:endParaRPr lang="ru-RU"/>
          </a:p>
        </p:txBody>
      </p:sp>
      <p:sp>
        <p:nvSpPr>
          <p:cNvPr id="9" name="Нижний колонтитул 4"/>
          <p:cNvSpPr>
            <a:spLocks noGrp="1"/>
          </p:cNvSpPr>
          <p:nvPr>
            <p:ph type="ftr" sz="quarter" idx="11"/>
          </p:nvPr>
        </p:nvSpPr>
        <p:spPr>
          <a:xfrm>
            <a:off x="2619375" y="6481763"/>
            <a:ext cx="4260850" cy="300037"/>
          </a:xfrm>
        </p:spPr>
        <p:txBody>
          <a:bodyPr/>
          <a:lstStyle>
            <a:lvl1pPr>
              <a:defRPr/>
            </a:lvl1pPr>
          </a:lstStyle>
          <a:p>
            <a:pPr>
              <a:defRPr/>
            </a:pPr>
            <a:endParaRPr lang="ru-RU"/>
          </a:p>
        </p:txBody>
      </p:sp>
      <p:sp>
        <p:nvSpPr>
          <p:cNvPr id="10" name="Номер слайда 5"/>
          <p:cNvSpPr>
            <a:spLocks noGrp="1"/>
          </p:cNvSpPr>
          <p:nvPr>
            <p:ph type="sldNum" sz="quarter" idx="12"/>
          </p:nvPr>
        </p:nvSpPr>
        <p:spPr>
          <a:xfrm>
            <a:off x="8450263" y="809625"/>
            <a:ext cx="503237" cy="300038"/>
          </a:xfrm>
        </p:spPr>
        <p:txBody>
          <a:bodyPr/>
          <a:lstStyle>
            <a:lvl1pPr>
              <a:defRPr/>
            </a:lvl1pPr>
          </a:lstStyle>
          <a:p>
            <a:pPr>
              <a:defRPr/>
            </a:pPr>
            <a:fld id="{8BC81309-AE68-4099-8070-7B440E951F8B}"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lang="ru-RU" smtClean="0"/>
              <a:t>Образец заголовка</a:t>
            </a:r>
            <a:endParaRPr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lstStyle>
          <a:p>
            <a:pPr>
              <a:defRPr/>
            </a:pPr>
            <a:fld id="{E25DB250-13FA-4039-8065-A6AC5D31AC67}" type="datetimeFigureOut">
              <a:rPr lang="ru-RU"/>
              <a:pPr>
                <a:defRPr/>
              </a:pPr>
              <a:t>22.08.2012</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4BAE3617-30EA-4720-94F2-8F18FE4030A7}"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ru-RU" smtClean="0"/>
              <a:t>Образец заголовка</a:t>
            </a:r>
            <a:endParaRPr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a:xfrm>
            <a:off x="4791075" y="6481763"/>
            <a:ext cx="2130425" cy="301625"/>
          </a:xfrm>
        </p:spPr>
        <p:txBody>
          <a:bodyPr/>
          <a:lstStyle>
            <a:lvl1pPr>
              <a:defRPr/>
            </a:lvl1pPr>
          </a:lstStyle>
          <a:p>
            <a:pPr>
              <a:defRPr/>
            </a:pPr>
            <a:fld id="{F17CB477-4745-49E4-B826-6A4C419E415C}" type="datetimeFigureOut">
              <a:rPr lang="ru-RU"/>
              <a:pPr>
                <a:defRPr/>
              </a:pPr>
              <a:t>22.08.2012</a:t>
            </a:fld>
            <a:endParaRPr lang="ru-RU"/>
          </a:p>
        </p:txBody>
      </p:sp>
      <p:sp>
        <p:nvSpPr>
          <p:cNvPr id="8" name="Нижний колонтитул 7"/>
          <p:cNvSpPr>
            <a:spLocks noGrp="1"/>
          </p:cNvSpPr>
          <p:nvPr>
            <p:ph type="ftr" sz="quarter" idx="11"/>
          </p:nvPr>
        </p:nvSpPr>
        <p:spPr>
          <a:xfrm>
            <a:off x="457200" y="6481763"/>
            <a:ext cx="4260850" cy="301625"/>
          </a:xfrm>
        </p:spPr>
        <p:txBody>
          <a:bodyPr/>
          <a:lstStyle>
            <a:lvl1pPr>
              <a:defRPr/>
            </a:lvl1pPr>
          </a:lstStyle>
          <a:p>
            <a:pPr>
              <a:defRPr/>
            </a:pPr>
            <a:endParaRPr lang="ru-RU"/>
          </a:p>
        </p:txBody>
      </p:sp>
      <p:sp>
        <p:nvSpPr>
          <p:cNvPr id="9" name="Номер слайда 8"/>
          <p:cNvSpPr>
            <a:spLocks noGrp="1"/>
          </p:cNvSpPr>
          <p:nvPr>
            <p:ph type="sldNum" sz="quarter" idx="12"/>
          </p:nvPr>
        </p:nvSpPr>
        <p:spPr>
          <a:xfrm>
            <a:off x="7589838" y="6483350"/>
            <a:ext cx="503237" cy="301625"/>
          </a:xfrm>
        </p:spPr>
        <p:txBody>
          <a:bodyPr/>
          <a:lstStyle>
            <a:lvl1pPr algn="ctr">
              <a:defRPr smtClean="0"/>
            </a:lvl1pPr>
          </a:lstStyle>
          <a:p>
            <a:pPr>
              <a:defRPr/>
            </a:pPr>
            <a:fld id="{0F8B4F24-6E61-4B20-95B1-6B48B4848861}"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A2EAF159-2DF7-4885-90A3-663AD94CC950}" type="datetimeFigureOut">
              <a:rPr lang="ru-RU"/>
              <a:pPr>
                <a:defRPr/>
              </a:pPr>
              <a:t>22.08.2012</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8BCBE60C-F3E9-4550-801E-F5D87C76DFF4}"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E9634A8E-A1E5-466F-A1E6-8A7BC76DD2B1}" type="datetimeFigureOut">
              <a:rPr lang="ru-RU"/>
              <a:pPr>
                <a:defRPr/>
              </a:pPr>
              <a:t>22.08.2012</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D1A78648-9C2A-416B-B015-A5A3A74352B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ru-RU" smtClean="0"/>
              <a:t>Образец заголовка</a:t>
            </a:r>
            <a:endParaRPr lang="en-US"/>
          </a:p>
        </p:txBody>
      </p:sp>
      <p:sp>
        <p:nvSpPr>
          <p:cNvPr id="3" name="Текст 2"/>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a:xfrm>
            <a:off x="6278563" y="6556375"/>
            <a:ext cx="2133600" cy="301625"/>
          </a:xfrm>
        </p:spPr>
        <p:txBody>
          <a:bodyPr/>
          <a:lstStyle>
            <a:lvl1pPr>
              <a:defRPr sz="900" smtClean="0"/>
            </a:lvl1pPr>
          </a:lstStyle>
          <a:p>
            <a:pPr>
              <a:defRPr/>
            </a:pPr>
            <a:fld id="{9C34EE5E-FCFB-4BD1-AEC7-FCD1B4023FA7}" type="datetimeFigureOut">
              <a:rPr lang="ru-RU"/>
              <a:pPr>
                <a:defRPr/>
              </a:pPr>
              <a:t>22.08.2012</a:t>
            </a:fld>
            <a:endParaRPr lang="ru-RU"/>
          </a:p>
        </p:txBody>
      </p:sp>
      <p:sp>
        <p:nvSpPr>
          <p:cNvPr id="6" name="Нижний колонтитул 5"/>
          <p:cNvSpPr>
            <a:spLocks noGrp="1"/>
          </p:cNvSpPr>
          <p:nvPr>
            <p:ph type="ftr" sz="quarter" idx="11"/>
          </p:nvPr>
        </p:nvSpPr>
        <p:spPr>
          <a:xfrm>
            <a:off x="1135063" y="6556375"/>
            <a:ext cx="5143500" cy="301625"/>
          </a:xfrm>
        </p:spPr>
        <p:txBody>
          <a:bodyPr/>
          <a:lstStyle>
            <a:lvl1pPr>
              <a:defRPr sz="900"/>
            </a:lvl1pPr>
          </a:lstStyle>
          <a:p>
            <a:pPr>
              <a:defRPr/>
            </a:pPr>
            <a:endParaRPr lang="ru-RU"/>
          </a:p>
        </p:txBody>
      </p:sp>
      <p:sp>
        <p:nvSpPr>
          <p:cNvPr id="7" name="Номер слайда 6"/>
          <p:cNvSpPr>
            <a:spLocks noGrp="1"/>
          </p:cNvSpPr>
          <p:nvPr>
            <p:ph type="sldNum" sz="quarter" idx="12"/>
          </p:nvPr>
        </p:nvSpPr>
        <p:spPr>
          <a:xfrm>
            <a:off x="8410575" y="6556375"/>
            <a:ext cx="503238" cy="301625"/>
          </a:xfrm>
        </p:spPr>
        <p:txBody>
          <a:bodyPr/>
          <a:lstStyle>
            <a:lvl1pPr>
              <a:defRPr sz="900" smtClean="0"/>
            </a:lvl1pPr>
          </a:lstStyle>
          <a:p>
            <a:pPr>
              <a:defRPr/>
            </a:pPr>
            <a:fld id="{78CFC6A2-E194-4DCC-92A9-64A07E8ADDAC}"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ru-RU" smtClean="0"/>
              <a:t>Образец заголовка</a:t>
            </a:r>
            <a:endParaRPr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4"/>
          <p:cNvSpPr>
            <a:spLocks noGrp="1"/>
          </p:cNvSpPr>
          <p:nvPr>
            <p:ph type="dt" sz="half" idx="10"/>
          </p:nvPr>
        </p:nvSpPr>
        <p:spPr>
          <a:xfrm>
            <a:off x="6108700" y="6556375"/>
            <a:ext cx="2101850" cy="301625"/>
          </a:xfrm>
        </p:spPr>
        <p:txBody>
          <a:bodyPr/>
          <a:lstStyle>
            <a:lvl1pPr>
              <a:defRPr sz="900" smtClean="0"/>
            </a:lvl1pPr>
          </a:lstStyle>
          <a:p>
            <a:pPr>
              <a:defRPr/>
            </a:pPr>
            <a:fld id="{38CE64E1-8FE5-433B-95F7-1D500651B73F}" type="datetimeFigureOut">
              <a:rPr lang="ru-RU"/>
              <a:pPr>
                <a:defRPr/>
              </a:pPr>
              <a:t>22.08.2012</a:t>
            </a:fld>
            <a:endParaRPr lang="ru-RU"/>
          </a:p>
        </p:txBody>
      </p:sp>
      <p:sp>
        <p:nvSpPr>
          <p:cNvPr id="6" name="Нижний колонтитул 5"/>
          <p:cNvSpPr>
            <a:spLocks noGrp="1"/>
          </p:cNvSpPr>
          <p:nvPr>
            <p:ph type="ftr" sz="quarter" idx="11"/>
          </p:nvPr>
        </p:nvSpPr>
        <p:spPr>
          <a:xfrm>
            <a:off x="1169988" y="6557963"/>
            <a:ext cx="4948237" cy="301625"/>
          </a:xfrm>
        </p:spPr>
        <p:txBody>
          <a:bodyPr/>
          <a:lstStyle>
            <a:lvl1pPr>
              <a:defRPr sz="900"/>
            </a:lvl1pPr>
          </a:lstStyle>
          <a:p>
            <a:pPr>
              <a:defRPr/>
            </a:pPr>
            <a:endParaRPr lang="ru-RU"/>
          </a:p>
        </p:txBody>
      </p:sp>
      <p:sp>
        <p:nvSpPr>
          <p:cNvPr id="7" name="Номер слайда 6"/>
          <p:cNvSpPr>
            <a:spLocks noGrp="1"/>
          </p:cNvSpPr>
          <p:nvPr>
            <p:ph type="sldNum" sz="quarter" idx="12"/>
          </p:nvPr>
        </p:nvSpPr>
        <p:spPr>
          <a:xfrm>
            <a:off x="8216900" y="6556375"/>
            <a:ext cx="366713" cy="301625"/>
          </a:xfrm>
        </p:spPr>
        <p:txBody>
          <a:bodyPr/>
          <a:lstStyle>
            <a:lvl1pPr algn="ctr">
              <a:defRPr sz="900" smtClean="0"/>
            </a:lvl1pPr>
          </a:lstStyle>
          <a:p>
            <a:pPr>
              <a:defRPr/>
            </a:pPr>
            <a:fld id="{8DAB29E3-25B8-4AE3-98FD-6B4C1780C577}"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Прямая соединительная линия 7"/>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8288"/>
            <a:ext cx="8229600" cy="1398587"/>
          </a:xfrm>
          <a:prstGeom prst="rect">
            <a:avLst/>
          </a:prstGeom>
        </p:spPr>
        <p:txBody>
          <a:bodyPr vert="horz" anchor="ctr">
            <a:normAutofit/>
          </a:bodyPr>
          <a:lstStyle/>
          <a:p>
            <a:r>
              <a:rPr lang="ru-RU" smtClean="0"/>
              <a:t>Образец заголовка</a:t>
            </a:r>
            <a:endParaRPr lang="en-US"/>
          </a:p>
        </p:txBody>
      </p:sp>
      <p:sp>
        <p:nvSpPr>
          <p:cNvPr id="1030" name="Текст 12"/>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smtClean="0">
                <a:solidFill>
                  <a:schemeClr val="tx1"/>
                </a:solidFill>
                <a:latin typeface="+mn-lt"/>
              </a:defRPr>
            </a:lvl1pPr>
          </a:lstStyle>
          <a:p>
            <a:pPr>
              <a:defRPr/>
            </a:pPr>
            <a:fld id="{FE187511-BD4B-4561-AC53-36F667128C9B}" type="datetimeFigureOut">
              <a:rPr lang="ru-RU"/>
              <a:pPr>
                <a:defRPr/>
              </a:pPr>
              <a:t>22.08.2012</a:t>
            </a:fld>
            <a:endParaRPr lang="ru-RU"/>
          </a:p>
        </p:txBody>
      </p:sp>
      <p:sp>
        <p:nvSpPr>
          <p:cNvPr id="3" name="Нижний колонтитул 2"/>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lstStyle>
          <a:p>
            <a:pPr>
              <a:defRPr/>
            </a:pPr>
            <a:endParaRPr lang="ru-RU"/>
          </a:p>
        </p:txBody>
      </p:sp>
      <p:sp>
        <p:nvSpPr>
          <p:cNvPr id="23" name="Номер слайда 22"/>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smtClean="0">
                <a:solidFill>
                  <a:schemeClr val="tx1"/>
                </a:solidFill>
                <a:latin typeface="+mn-lt"/>
              </a:defRPr>
            </a:lvl1pPr>
          </a:lstStyle>
          <a:p>
            <a:pPr>
              <a:defRPr/>
            </a:pPr>
            <a:fld id="{81C5E412-DCF5-4104-B7E4-F798323E07ED}"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55" r:id="rId6"/>
    <p:sldLayoutId id="2147483754" r:id="rId7"/>
    <p:sldLayoutId id="2147483761" r:id="rId8"/>
    <p:sldLayoutId id="2147483762" r:id="rId9"/>
    <p:sldLayoutId id="2147483753" r:id="rId10"/>
    <p:sldLayoutId id="2147483752" r:id="rId11"/>
  </p:sldLayoutIdLst>
  <p:txStyles>
    <p:titleStyle>
      <a:lvl1pPr marL="484188" algn="l" rtl="0" fontAlgn="base">
        <a:spcBef>
          <a:spcPct val="0"/>
        </a:spcBef>
        <a:spcAft>
          <a:spcPct val="0"/>
        </a:spcAft>
        <a:defRPr sz="4200" kern="12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defRPr>
      </a:lvl1pPr>
      <a:lvl2pPr marL="484188" algn="l" rtl="0" fontAlgn="base">
        <a:spcBef>
          <a:spcPct val="0"/>
        </a:spcBef>
        <a:spcAft>
          <a:spcPct val="0"/>
        </a:spcAft>
        <a:defRPr sz="4200">
          <a:solidFill>
            <a:srgbClr val="FF5C9C"/>
          </a:solidFill>
          <a:latin typeface="Century Gothic" pitchFamily="34" charset="0"/>
        </a:defRPr>
      </a:lvl2pPr>
      <a:lvl3pPr marL="484188" algn="l" rtl="0" fontAlgn="base">
        <a:spcBef>
          <a:spcPct val="0"/>
        </a:spcBef>
        <a:spcAft>
          <a:spcPct val="0"/>
        </a:spcAft>
        <a:defRPr sz="4200">
          <a:solidFill>
            <a:srgbClr val="FF5C9C"/>
          </a:solidFill>
          <a:latin typeface="Century Gothic" pitchFamily="34" charset="0"/>
        </a:defRPr>
      </a:lvl3pPr>
      <a:lvl4pPr marL="484188" algn="l" rtl="0" fontAlgn="base">
        <a:spcBef>
          <a:spcPct val="0"/>
        </a:spcBef>
        <a:spcAft>
          <a:spcPct val="0"/>
        </a:spcAft>
        <a:defRPr sz="4200">
          <a:solidFill>
            <a:srgbClr val="FF5C9C"/>
          </a:solidFill>
          <a:latin typeface="Century Gothic" pitchFamily="34" charset="0"/>
        </a:defRPr>
      </a:lvl4pPr>
      <a:lvl5pPr marL="484188" algn="l" rtl="0" fontAlgn="base">
        <a:spcBef>
          <a:spcPct val="0"/>
        </a:spcBef>
        <a:spcAft>
          <a:spcPct val="0"/>
        </a:spcAft>
        <a:defRPr sz="4200">
          <a:solidFill>
            <a:srgbClr val="FF5C9C"/>
          </a:solidFill>
          <a:latin typeface="Century Gothic" pitchFamily="34" charset="0"/>
        </a:defRPr>
      </a:lvl5pPr>
      <a:lvl6pPr marL="941388" algn="l" rtl="0" fontAlgn="base">
        <a:spcBef>
          <a:spcPct val="0"/>
        </a:spcBef>
        <a:spcAft>
          <a:spcPct val="0"/>
        </a:spcAft>
        <a:defRPr sz="4200">
          <a:solidFill>
            <a:srgbClr val="FF5C9C"/>
          </a:solidFill>
          <a:latin typeface="Century Gothic" pitchFamily="34" charset="0"/>
        </a:defRPr>
      </a:lvl6pPr>
      <a:lvl7pPr marL="1398588" algn="l" rtl="0" fontAlgn="base">
        <a:spcBef>
          <a:spcPct val="0"/>
        </a:spcBef>
        <a:spcAft>
          <a:spcPct val="0"/>
        </a:spcAft>
        <a:defRPr sz="4200">
          <a:solidFill>
            <a:srgbClr val="FF5C9C"/>
          </a:solidFill>
          <a:latin typeface="Century Gothic" pitchFamily="34" charset="0"/>
        </a:defRPr>
      </a:lvl7pPr>
      <a:lvl8pPr marL="1855788" algn="l" rtl="0" fontAlgn="base">
        <a:spcBef>
          <a:spcPct val="0"/>
        </a:spcBef>
        <a:spcAft>
          <a:spcPct val="0"/>
        </a:spcAft>
        <a:defRPr sz="4200">
          <a:solidFill>
            <a:srgbClr val="FF5C9C"/>
          </a:solidFill>
          <a:latin typeface="Century Gothic" pitchFamily="34" charset="0"/>
        </a:defRPr>
      </a:lvl8pPr>
      <a:lvl9pPr marL="2312988" algn="l" rtl="0" fontAlgn="base">
        <a:spcBef>
          <a:spcPct val="0"/>
        </a:spcBef>
        <a:spcAft>
          <a:spcPct val="0"/>
        </a:spcAft>
        <a:defRPr sz="4200">
          <a:solidFill>
            <a:srgbClr val="FF5C9C"/>
          </a:solidFill>
          <a:latin typeface="Century Gothic" pitchFamily="34" charset="0"/>
        </a:defRPr>
      </a:lvl9pPr>
    </p:titleStyle>
    <p:bodyStyle>
      <a:lvl1pPr marL="447675"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l" rtl="0" fontAlgn="base">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fontAlgn="base">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l" rtl="0" fontAlgn="base">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l" rtl="0" fontAlgn="base">
        <a:spcBef>
          <a:spcPct val="20000"/>
        </a:spcBef>
        <a:spcAft>
          <a:spcPct val="0"/>
        </a:spcAft>
        <a:buClr>
          <a:srgbClr val="FF90B2"/>
        </a:buClr>
        <a:buFont typeface="Wingdings 2" pitchFamily="18"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14546" y="142852"/>
            <a:ext cx="3884397"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ru-RU"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a:t>
            </a:r>
            <a:r>
              <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Filmkunst</a:t>
            </a:r>
            <a:r>
              <a:rPr lang="ru-RU"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a:t>
            </a:r>
            <a:endParaRPr lang="ru-RU"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endParaRPr>
          </a:p>
        </p:txBody>
      </p:sp>
      <p:pic>
        <p:nvPicPr>
          <p:cNvPr id="22530" name="Picture 2" descr="http://maillist.ru/archives/75881/905618/3102874_jpg"/>
          <p:cNvPicPr>
            <a:picLocks noChangeAspect="1" noChangeArrowheads="1"/>
          </p:cNvPicPr>
          <p:nvPr/>
        </p:nvPicPr>
        <p:blipFill>
          <a:blip r:embed="rId2"/>
          <a:srcRect/>
          <a:stretch>
            <a:fillRect/>
          </a:stretch>
        </p:blipFill>
        <p:spPr bwMode="auto">
          <a:xfrm>
            <a:off x="2643174" y="1214422"/>
            <a:ext cx="3333750" cy="40005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22530"/>
                                        </p:tgtEl>
                                        <p:attrNameLst>
                                          <p:attrName>style.visibility</p:attrName>
                                        </p:attrNameLst>
                                      </p:cBhvr>
                                      <p:to>
                                        <p:strVal val="visible"/>
                                      </p:to>
                                    </p:set>
                                    <p:anim calcmode="lin" valueType="num">
                                      <p:cBhvr>
                                        <p:cTn id="14" dur="500" fill="hold"/>
                                        <p:tgtEl>
                                          <p:spTgt spid="22530"/>
                                        </p:tgtEl>
                                        <p:attrNameLst>
                                          <p:attrName>ppt_w</p:attrName>
                                        </p:attrNameLst>
                                      </p:cBhvr>
                                      <p:tavLst>
                                        <p:tav tm="0">
                                          <p:val>
                                            <p:fltVal val="0"/>
                                          </p:val>
                                        </p:tav>
                                        <p:tav tm="100000">
                                          <p:val>
                                            <p:strVal val="#ppt_w"/>
                                          </p:val>
                                        </p:tav>
                                      </p:tavLst>
                                    </p:anim>
                                    <p:anim calcmode="lin" valueType="num">
                                      <p:cBhvr>
                                        <p:cTn id="15" dur="500" fill="hold"/>
                                        <p:tgtEl>
                                          <p:spTgt spid="22530"/>
                                        </p:tgtEl>
                                        <p:attrNameLst>
                                          <p:attrName>ppt_h</p:attrName>
                                        </p:attrNameLst>
                                      </p:cBhvr>
                                      <p:tavLst>
                                        <p:tav tm="0">
                                          <p:val>
                                            <p:fltVal val="0"/>
                                          </p:val>
                                        </p:tav>
                                        <p:tav tm="100000">
                                          <p:val>
                                            <p:strVal val="#ppt_h"/>
                                          </p:val>
                                        </p:tav>
                                      </p:tavLst>
                                    </p:anim>
                                    <p:animEffect transition="in" filter="fade">
                                      <p:cBhvr>
                                        <p:cTn id="16" dur="500"/>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2357430"/>
            <a:ext cx="8804013" cy="784830"/>
          </a:xfrm>
          <a:prstGeom prst="rect">
            <a:avLst/>
          </a:prstGeom>
        </p:spPr>
        <p:txBody>
          <a:bodyPr wrap="none">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fontAlgn="auto">
              <a:spcBef>
                <a:spcPts val="0"/>
              </a:spcBef>
              <a:spcAft>
                <a:spcPts val="0"/>
              </a:spcAft>
              <a:defRPr/>
            </a:pPr>
            <a:r>
              <a:rPr lang="en-US" sz="4500" b="1" dirty="0">
                <a:ln/>
                <a:solidFill>
                  <a:schemeClr val="accent3"/>
                </a:solidFill>
                <a:latin typeface="+mn-lt"/>
              </a:rPr>
              <a:t>Danke für die Aufmerksamkeit!</a:t>
            </a:r>
            <a:endParaRPr lang="ru-RU" sz="4500" b="1" dirty="0">
              <a:ln/>
              <a:solidFill>
                <a:schemeClr val="accent3"/>
              </a:solidFill>
              <a:latin typeface="+mn-lt"/>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142852"/>
            <a:ext cx="8119530" cy="923330"/>
          </a:xfrm>
          <a:prstGeom prst="rect">
            <a:avLst/>
          </a:prstGeom>
          <a:noFill/>
        </p:spPr>
        <p:txBody>
          <a:bodyPr wrap="none">
            <a:spAutoFit/>
          </a:bodyPr>
          <a:lstStyle/>
          <a:p>
            <a:pPr algn="ctr" fontAlgn="auto">
              <a:spcBef>
                <a:spcPts val="0"/>
              </a:spcBef>
              <a:spcAft>
                <a:spcPts val="0"/>
              </a:spcAft>
              <a:defRPr/>
            </a:pPr>
            <a:r>
              <a:rPr lang="en-US"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Das Kino wird unterteilt</a:t>
            </a:r>
            <a:r>
              <a:rPr lang="ru-RU"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a:t>
            </a:r>
            <a:endParaRPr lang="ru-RU"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3" name="TextBox 2"/>
          <p:cNvSpPr txBox="1"/>
          <p:nvPr/>
        </p:nvSpPr>
        <p:spPr>
          <a:xfrm>
            <a:off x="571472" y="1285860"/>
            <a:ext cx="8072494" cy="3444020"/>
          </a:xfrm>
          <a:prstGeom prst="rect">
            <a:avLst/>
          </a:prstGeom>
          <a:noFill/>
        </p:spPr>
        <p:txBody>
          <a:bodyPr>
            <a:spAutoFit/>
            <a:scene3d>
              <a:camera prst="orthographicFront"/>
              <a:lightRig rig="threePt" dir="t"/>
            </a:scene3d>
            <a:sp3d extrusionH="57150">
              <a:bevelT w="82550" h="38100" prst="coolSlant"/>
            </a:sp3d>
          </a:bodyPr>
          <a:lstStyle/>
          <a:p>
            <a:pPr fontAlgn="auto">
              <a:spcBef>
                <a:spcPts val="0"/>
              </a:spcBef>
              <a:spcAft>
                <a:spcPts val="0"/>
              </a:spcAft>
              <a:defRPr/>
            </a:pPr>
            <a:r>
              <a:rPr lang="ru-RU" sz="2420" b="1" dirty="0">
                <a:latin typeface="+mn-lt"/>
              </a:rPr>
              <a:t>-</a:t>
            </a:r>
            <a:r>
              <a:rPr lang="en-US" sz="2420" b="1" dirty="0">
                <a:latin typeface="+mn-lt"/>
              </a:rPr>
              <a:t>Komödie</a:t>
            </a:r>
          </a:p>
          <a:p>
            <a:pPr fontAlgn="auto">
              <a:spcBef>
                <a:spcPts val="0"/>
              </a:spcBef>
              <a:spcAft>
                <a:spcPts val="0"/>
              </a:spcAft>
              <a:defRPr/>
            </a:pPr>
            <a:r>
              <a:rPr lang="en-US" sz="2420" b="1" dirty="0">
                <a:latin typeface="+mn-lt"/>
              </a:rPr>
              <a:t>-Drama</a:t>
            </a:r>
          </a:p>
          <a:p>
            <a:pPr fontAlgn="auto">
              <a:spcBef>
                <a:spcPts val="0"/>
              </a:spcBef>
              <a:spcAft>
                <a:spcPts val="0"/>
              </a:spcAft>
              <a:defRPr/>
            </a:pPr>
            <a:r>
              <a:rPr lang="en-US" sz="2420" b="1" dirty="0">
                <a:latin typeface="+mn-lt"/>
              </a:rPr>
              <a:t>-Thriller</a:t>
            </a:r>
          </a:p>
          <a:p>
            <a:pPr fontAlgn="auto">
              <a:spcBef>
                <a:spcPts val="0"/>
              </a:spcBef>
              <a:spcAft>
                <a:spcPts val="0"/>
              </a:spcAft>
              <a:defRPr/>
            </a:pPr>
            <a:r>
              <a:rPr lang="en-US" sz="2420" b="1" dirty="0">
                <a:latin typeface="+mn-lt"/>
              </a:rPr>
              <a:t>-Liebesfilm</a:t>
            </a:r>
          </a:p>
          <a:p>
            <a:pPr fontAlgn="auto">
              <a:spcBef>
                <a:spcPts val="0"/>
              </a:spcBef>
              <a:spcAft>
                <a:spcPts val="0"/>
              </a:spcAft>
              <a:defRPr/>
            </a:pPr>
            <a:r>
              <a:rPr lang="en-US" sz="2420" b="1" dirty="0">
                <a:latin typeface="+mn-lt"/>
              </a:rPr>
              <a:t>-Kostümfilm</a:t>
            </a:r>
          </a:p>
          <a:p>
            <a:pPr fontAlgn="auto">
              <a:spcBef>
                <a:spcPts val="0"/>
              </a:spcBef>
              <a:spcAft>
                <a:spcPts val="0"/>
              </a:spcAft>
              <a:defRPr/>
            </a:pPr>
            <a:r>
              <a:rPr lang="en-US" sz="2420" b="1" dirty="0">
                <a:latin typeface="+mn-lt"/>
              </a:rPr>
              <a:t>-Tragikomödie</a:t>
            </a:r>
          </a:p>
          <a:p>
            <a:pPr fontAlgn="auto">
              <a:spcBef>
                <a:spcPts val="0"/>
              </a:spcBef>
              <a:spcAft>
                <a:spcPts val="0"/>
              </a:spcAft>
              <a:defRPr/>
            </a:pPr>
            <a:r>
              <a:rPr lang="en-US" sz="2420" b="1" dirty="0">
                <a:latin typeface="+mn-lt"/>
              </a:rPr>
              <a:t>-Trickfilm</a:t>
            </a:r>
          </a:p>
          <a:p>
            <a:pPr fontAlgn="auto">
              <a:spcBef>
                <a:spcPts val="0"/>
              </a:spcBef>
              <a:spcAft>
                <a:spcPts val="0"/>
              </a:spcAft>
              <a:defRPr/>
            </a:pPr>
            <a:r>
              <a:rPr lang="en-US" sz="2420" b="1" dirty="0">
                <a:latin typeface="+mn-lt"/>
              </a:rPr>
              <a:t>-Gangsterfilm</a:t>
            </a:r>
          </a:p>
          <a:p>
            <a:pPr fontAlgn="auto">
              <a:spcBef>
                <a:spcPts val="0"/>
              </a:spcBef>
              <a:spcAft>
                <a:spcPts val="0"/>
              </a:spcAft>
              <a:defRPr/>
            </a:pPr>
            <a:r>
              <a:rPr lang="en-US" sz="2420" b="1" dirty="0">
                <a:latin typeface="+mn-lt"/>
              </a:rPr>
              <a:t>-Western</a:t>
            </a:r>
            <a:endParaRPr lang="ru-RU" sz="2420" b="1" dirty="0">
              <a:latin typeface="+mn-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9" presetClass="entr" presetSubtype="1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0" fill="hold"/>
                                        <p:tgtEl>
                                          <p:spTgt spid="3"/>
                                        </p:tgtEl>
                                        <p:attrNameLst>
                                          <p:attrName>ppt_w</p:attrName>
                                        </p:attrNameLst>
                                      </p:cBhvr>
                                      <p:tavLst>
                                        <p:tav tm="0" fmla="#ppt_w*sin(2.5*pi*$)">
                                          <p:val>
                                            <p:fltVal val="0"/>
                                          </p:val>
                                        </p:tav>
                                        <p:tav tm="100000">
                                          <p:val>
                                            <p:fltVal val="1"/>
                                          </p:val>
                                        </p:tav>
                                      </p:tavLst>
                                    </p:anim>
                                    <p:anim calcmode="lin" valueType="num">
                                      <p:cBhvr>
                                        <p:cTn id="17" dur="5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img1.liveinternet.ru/images/attach/c/0/45/882/45882426_titanik.jpg"/>
          <p:cNvPicPr>
            <a:picLocks noChangeAspect="1" noChangeArrowheads="1"/>
          </p:cNvPicPr>
          <p:nvPr/>
        </p:nvPicPr>
        <p:blipFill>
          <a:blip r:embed="rId2"/>
          <a:srcRect/>
          <a:stretch>
            <a:fillRect/>
          </a:stretch>
        </p:blipFill>
        <p:spPr bwMode="auto">
          <a:xfrm>
            <a:off x="571472" y="1071546"/>
            <a:ext cx="4286250" cy="320992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8196" name="Picture 4" descr="http://music.tonnel.ru/music/729595646_forumtonnel.gif"/>
          <p:cNvPicPr>
            <a:picLocks noChangeAspect="1" noChangeArrowheads="1"/>
          </p:cNvPicPr>
          <p:nvPr/>
        </p:nvPicPr>
        <p:blipFill>
          <a:blip r:embed="rId3"/>
          <a:srcRect/>
          <a:stretch>
            <a:fillRect/>
          </a:stretch>
        </p:blipFill>
        <p:spPr bwMode="auto">
          <a:xfrm>
            <a:off x="4786314" y="2714620"/>
            <a:ext cx="3714776" cy="371477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Прямоугольник 4"/>
          <p:cNvSpPr/>
          <p:nvPr/>
        </p:nvSpPr>
        <p:spPr>
          <a:xfrm>
            <a:off x="3714744" y="928670"/>
            <a:ext cx="6215106" cy="952568"/>
          </a:xfrm>
          <a:prstGeom prst="rect">
            <a:avLst/>
          </a:prstGeom>
          <a:noFill/>
        </p:spPr>
        <p:txBody>
          <a:bodyPr>
            <a:spAutoFit/>
          </a:bodyPr>
          <a:lstStyle/>
          <a:p>
            <a:pPr algn="ctr" fontAlgn="auto">
              <a:spcBef>
                <a:spcPts val="0"/>
              </a:spcBef>
              <a:spcAft>
                <a:spcPts val="0"/>
              </a:spcAft>
              <a:defRPr/>
            </a:pPr>
            <a:r>
              <a:rPr lang="en-US" sz="559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TITANIC</a:t>
            </a:r>
            <a:endParaRPr lang="ru-RU" sz="559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endParaRPr>
          </a:p>
        </p:txBody>
      </p:sp>
      <p:sp>
        <p:nvSpPr>
          <p:cNvPr id="7" name="Прямоугольник 6"/>
          <p:cNvSpPr/>
          <p:nvPr/>
        </p:nvSpPr>
        <p:spPr>
          <a:xfrm>
            <a:off x="357158" y="0"/>
            <a:ext cx="3621504" cy="1754326"/>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auto">
              <a:spcBef>
                <a:spcPts val="0"/>
              </a:spcBef>
              <a:spcAft>
                <a:spcPts val="0"/>
              </a:spcAft>
              <a:defRPr/>
            </a:pPr>
            <a:r>
              <a:rPr lang="en-US"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rPr>
              <a:t>Liebesfilm</a:t>
            </a:r>
            <a:endParaRPr lang="ru-RU"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endParaRPr>
          </a:p>
          <a:p>
            <a:pPr algn="ctr" fontAlgn="auto">
              <a:spcBef>
                <a:spcPts val="0"/>
              </a:spcBef>
              <a:spcAft>
                <a:spcPts val="0"/>
              </a:spcAft>
              <a:defRPr/>
            </a:pPr>
            <a:endParaRPr lang="ru-RU"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iterate type="lt">
                                    <p:tmPct val="5000"/>
                                  </p:iterate>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35" presetClass="entr" presetSubtype="0" fill="hold" nodeType="clickEffect">
                                  <p:stCondLst>
                                    <p:cond delay="0"/>
                                  </p:stCondLst>
                                  <p:childTnLst>
                                    <p:set>
                                      <p:cBhvr>
                                        <p:cTn id="20" dur="1" fill="hold">
                                          <p:stCondLst>
                                            <p:cond delay="0"/>
                                          </p:stCondLst>
                                        </p:cTn>
                                        <p:tgtEl>
                                          <p:spTgt spid="8194"/>
                                        </p:tgtEl>
                                        <p:attrNameLst>
                                          <p:attrName>style.visibility</p:attrName>
                                        </p:attrNameLst>
                                      </p:cBhvr>
                                      <p:to>
                                        <p:strVal val="visible"/>
                                      </p:to>
                                    </p:set>
                                    <p:animEffect transition="in" filter="fade">
                                      <p:cBhvr>
                                        <p:cTn id="21" dur="2000"/>
                                        <p:tgtEl>
                                          <p:spTgt spid="8194"/>
                                        </p:tgtEl>
                                      </p:cBhvr>
                                    </p:animEffect>
                                    <p:anim calcmode="lin" valueType="num">
                                      <p:cBhvr>
                                        <p:cTn id="22" dur="2000" fill="hold"/>
                                        <p:tgtEl>
                                          <p:spTgt spid="8194"/>
                                        </p:tgtEl>
                                        <p:attrNameLst>
                                          <p:attrName>style.rotation</p:attrName>
                                        </p:attrNameLst>
                                      </p:cBhvr>
                                      <p:tavLst>
                                        <p:tav tm="0">
                                          <p:val>
                                            <p:fltVal val="720"/>
                                          </p:val>
                                        </p:tav>
                                        <p:tav tm="100000">
                                          <p:val>
                                            <p:fltVal val="0"/>
                                          </p:val>
                                        </p:tav>
                                      </p:tavLst>
                                    </p:anim>
                                    <p:anim calcmode="lin" valueType="num">
                                      <p:cBhvr>
                                        <p:cTn id="23" dur="2000" fill="hold"/>
                                        <p:tgtEl>
                                          <p:spTgt spid="8194"/>
                                        </p:tgtEl>
                                        <p:attrNameLst>
                                          <p:attrName>ppt_h</p:attrName>
                                        </p:attrNameLst>
                                      </p:cBhvr>
                                      <p:tavLst>
                                        <p:tav tm="0">
                                          <p:val>
                                            <p:fltVal val="0"/>
                                          </p:val>
                                        </p:tav>
                                        <p:tav tm="100000">
                                          <p:val>
                                            <p:strVal val="#ppt_h"/>
                                          </p:val>
                                        </p:tav>
                                      </p:tavLst>
                                    </p:anim>
                                    <p:anim calcmode="lin" valueType="num">
                                      <p:cBhvr>
                                        <p:cTn id="24" dur="2000" fill="hold"/>
                                        <p:tgtEl>
                                          <p:spTgt spid="8194"/>
                                        </p:tgtEl>
                                        <p:attrNameLst>
                                          <p:attrName>ppt_w</p:attrName>
                                        </p:attrNameLst>
                                      </p:cBhvr>
                                      <p:tavLst>
                                        <p:tav tm="0">
                                          <p:val>
                                            <p:fltVal val="0"/>
                                          </p:val>
                                        </p:tav>
                                        <p:tav tm="100000">
                                          <p:val>
                                            <p:strVal val="#ppt_w"/>
                                          </p:val>
                                        </p:tav>
                                      </p:tavLst>
                                    </p:anim>
                                  </p:childTnLst>
                                </p:cTn>
                              </p:par>
                            </p:childTnLst>
                          </p:cTn>
                        </p:par>
                      </p:childTnLst>
                    </p:cTn>
                  </p:par>
                  <p:par>
                    <p:cTn id="25" fill="hold">
                      <p:stCondLst>
                        <p:cond delay="indefinite"/>
                      </p:stCondLst>
                      <p:childTnLst>
                        <p:par>
                          <p:cTn id="26" fill="hold">
                            <p:stCondLst>
                              <p:cond delay="0"/>
                            </p:stCondLst>
                            <p:childTnLst>
                              <p:par>
                                <p:cTn id="27" presetID="34" presetClass="entr" presetSubtype="0" fill="hold" nodeType="clickEffect">
                                  <p:stCondLst>
                                    <p:cond delay="0"/>
                                  </p:stCondLst>
                                  <p:childTnLst>
                                    <p:set>
                                      <p:cBhvr>
                                        <p:cTn id="28" dur="1" fill="hold">
                                          <p:stCondLst>
                                            <p:cond delay="0"/>
                                          </p:stCondLst>
                                        </p:cTn>
                                        <p:tgtEl>
                                          <p:spTgt spid="8196"/>
                                        </p:tgtEl>
                                        <p:attrNameLst>
                                          <p:attrName>style.visibility</p:attrName>
                                        </p:attrNameLst>
                                      </p:cBhvr>
                                      <p:to>
                                        <p:strVal val="visible"/>
                                      </p:to>
                                    </p:set>
                                    <p:anim from="(-#ppt_w/2)" to="(#ppt_x)" calcmode="lin" valueType="num">
                                      <p:cBhvr>
                                        <p:cTn id="29" dur="600" fill="hold">
                                          <p:stCondLst>
                                            <p:cond delay="0"/>
                                          </p:stCondLst>
                                        </p:cTn>
                                        <p:tgtEl>
                                          <p:spTgt spid="8196"/>
                                        </p:tgtEl>
                                        <p:attrNameLst>
                                          <p:attrName>ppt_x</p:attrName>
                                        </p:attrNameLst>
                                      </p:cBhvr>
                                    </p:anim>
                                    <p:anim from="0" to="-1.0" calcmode="lin" valueType="num">
                                      <p:cBhvr>
                                        <p:cTn id="30" dur="200" decel="50000" autoRev="1" fill="hold">
                                          <p:stCondLst>
                                            <p:cond delay="600"/>
                                          </p:stCondLst>
                                        </p:cTn>
                                        <p:tgtEl>
                                          <p:spTgt spid="8196"/>
                                        </p:tgtEl>
                                        <p:attrNameLst>
                                          <p:attrName>xshear</p:attrName>
                                        </p:attrNameLst>
                                      </p:cBhvr>
                                    </p:anim>
                                    <p:animScale>
                                      <p:cBhvr>
                                        <p:cTn id="31" dur="200" decel="100000" autoRev="1" fill="hold">
                                          <p:stCondLst>
                                            <p:cond delay="600"/>
                                          </p:stCondLst>
                                        </p:cTn>
                                        <p:tgtEl>
                                          <p:spTgt spid="8196"/>
                                        </p:tgtEl>
                                      </p:cBhvr>
                                      <p:from x="100000" y="100000"/>
                                      <p:to x="80000" y="100000"/>
                                    </p:animScale>
                                    <p:anim by="(#ppt_h/3+#ppt_w*0.1)" calcmode="lin" valueType="num">
                                      <p:cBhvr additive="sum">
                                        <p:cTn id="32" dur="200" decel="100000" autoRev="1" fill="hold">
                                          <p:stCondLst>
                                            <p:cond delay="600"/>
                                          </p:stCondLst>
                                        </p:cTn>
                                        <p:tgtEl>
                                          <p:spTgt spid="819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71654" y="4429132"/>
            <a:ext cx="7072346" cy="2300630"/>
          </a:xfrm>
          <a:prstGeom prst="rect">
            <a:avLst/>
          </a:prstGeom>
        </p:spPr>
        <p:txBody>
          <a:bodyPr>
            <a:spAutoFit/>
          </a:bodyPr>
          <a:lstStyle/>
          <a:p>
            <a:pPr fontAlgn="auto">
              <a:spcBef>
                <a:spcPts val="0"/>
              </a:spcBef>
              <a:spcAft>
                <a:spcPts val="0"/>
              </a:spcAft>
              <a:defRPr/>
            </a:pPr>
            <a:r>
              <a:rPr lang="de-DE" sz="2050"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latin typeface="+mn-lt"/>
              </a:rPr>
              <a:t>Junger verliebte Jack und die Rose findet einander in der ersten und letzten Seefahrt "lecksicheren" Titanika. Sie konnten nicht wissen, dass das elegante Linienschiff auf den Eisberg im kalten Wasser der Nordatlantik zusammenstoßen wird, und ihre leidenschaftliche Liebe wird sich in den Kampf mit dem Tod … verwandeln</a:t>
            </a:r>
            <a:endParaRPr lang="ru-RU" sz="2050"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latin typeface="+mn-lt"/>
            </a:endParaRPr>
          </a:p>
        </p:txBody>
      </p:sp>
      <p:pic>
        <p:nvPicPr>
          <p:cNvPr id="7170" name="Picture 2" descr="http://www.oceanology.ru/wp-content/uploads/2009/04/titanic.jpg"/>
          <p:cNvPicPr>
            <a:picLocks noChangeAspect="1" noChangeArrowheads="1"/>
          </p:cNvPicPr>
          <p:nvPr/>
        </p:nvPicPr>
        <p:blipFill>
          <a:blip r:embed="rId2"/>
          <a:srcRect/>
          <a:stretch>
            <a:fillRect/>
          </a:stretch>
        </p:blipFill>
        <p:spPr bwMode="auto">
          <a:xfrm>
            <a:off x="0" y="1357298"/>
            <a:ext cx="3810000" cy="2733676"/>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7172" name="Picture 4" descr="http://img1.liveinternet.ru/images/attach/c/0/45/68/45068123_Titanik.jpg"/>
          <p:cNvPicPr>
            <a:picLocks noChangeAspect="1" noChangeArrowheads="1"/>
          </p:cNvPicPr>
          <p:nvPr/>
        </p:nvPicPr>
        <p:blipFill>
          <a:blip r:embed="rId3"/>
          <a:srcRect/>
          <a:stretch>
            <a:fillRect/>
          </a:stretch>
        </p:blipFill>
        <p:spPr bwMode="auto">
          <a:xfrm>
            <a:off x="3643306" y="642918"/>
            <a:ext cx="4286250" cy="3219451"/>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9" presetClass="entr" presetSubtype="10" fill="hold" nodeType="clickEffect">
                                  <p:stCondLst>
                                    <p:cond delay="0"/>
                                  </p:stCondLst>
                                  <p:childTnLst>
                                    <p:set>
                                      <p:cBhvr>
                                        <p:cTn id="13" dur="1" fill="hold">
                                          <p:stCondLst>
                                            <p:cond delay="0"/>
                                          </p:stCondLst>
                                        </p:cTn>
                                        <p:tgtEl>
                                          <p:spTgt spid="7170"/>
                                        </p:tgtEl>
                                        <p:attrNameLst>
                                          <p:attrName>style.visibility</p:attrName>
                                        </p:attrNameLst>
                                      </p:cBhvr>
                                      <p:to>
                                        <p:strVal val="visible"/>
                                      </p:to>
                                    </p:set>
                                    <p:anim calcmode="lin" valueType="num">
                                      <p:cBhvr>
                                        <p:cTn id="14" dur="5000" fill="hold"/>
                                        <p:tgtEl>
                                          <p:spTgt spid="7170"/>
                                        </p:tgtEl>
                                        <p:attrNameLst>
                                          <p:attrName>ppt_w</p:attrName>
                                        </p:attrNameLst>
                                      </p:cBhvr>
                                      <p:tavLst>
                                        <p:tav tm="0" fmla="#ppt_w*sin(2.5*pi*$)">
                                          <p:val>
                                            <p:fltVal val="0"/>
                                          </p:val>
                                        </p:tav>
                                        <p:tav tm="100000">
                                          <p:val>
                                            <p:fltVal val="1"/>
                                          </p:val>
                                        </p:tav>
                                      </p:tavLst>
                                    </p:anim>
                                    <p:anim calcmode="lin" valueType="num">
                                      <p:cBhvr>
                                        <p:cTn id="15" dur="5000" fill="hold"/>
                                        <p:tgtEl>
                                          <p:spTgt spid="7170"/>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nodeType="clickEffect">
                                  <p:stCondLst>
                                    <p:cond delay="0"/>
                                  </p:stCondLst>
                                  <p:childTnLst>
                                    <p:set>
                                      <p:cBhvr>
                                        <p:cTn id="19" dur="1" fill="hold">
                                          <p:stCondLst>
                                            <p:cond delay="0"/>
                                          </p:stCondLst>
                                        </p:cTn>
                                        <p:tgtEl>
                                          <p:spTgt spid="7172"/>
                                        </p:tgtEl>
                                        <p:attrNameLst>
                                          <p:attrName>style.visibility</p:attrName>
                                        </p:attrNameLst>
                                      </p:cBhvr>
                                      <p:to>
                                        <p:strVal val="visible"/>
                                      </p:to>
                                    </p:set>
                                    <p:anim calcmode="lin" valueType="num">
                                      <p:cBhvr>
                                        <p:cTn id="20" dur="1000" fill="hold"/>
                                        <p:tgtEl>
                                          <p:spTgt spid="7172"/>
                                        </p:tgtEl>
                                        <p:attrNameLst>
                                          <p:attrName>ppt_w</p:attrName>
                                        </p:attrNameLst>
                                      </p:cBhvr>
                                      <p:tavLst>
                                        <p:tav tm="0">
                                          <p:val>
                                            <p:strVal val="#ppt_w*0.70"/>
                                          </p:val>
                                        </p:tav>
                                        <p:tav tm="100000">
                                          <p:val>
                                            <p:strVal val="#ppt_w"/>
                                          </p:val>
                                        </p:tav>
                                      </p:tavLst>
                                    </p:anim>
                                    <p:anim calcmode="lin" valueType="num">
                                      <p:cBhvr>
                                        <p:cTn id="21" dur="1000" fill="hold"/>
                                        <p:tgtEl>
                                          <p:spTgt spid="7172"/>
                                        </p:tgtEl>
                                        <p:attrNameLst>
                                          <p:attrName>ppt_h</p:attrName>
                                        </p:attrNameLst>
                                      </p:cBhvr>
                                      <p:tavLst>
                                        <p:tav tm="0">
                                          <p:val>
                                            <p:strVal val="#ppt_h"/>
                                          </p:val>
                                        </p:tav>
                                        <p:tav tm="100000">
                                          <p:val>
                                            <p:strVal val="#ppt_h"/>
                                          </p:val>
                                        </p:tav>
                                      </p:tavLst>
                                    </p:anim>
                                    <p:animEffect transition="in" filter="fade">
                                      <p:cBhvr>
                                        <p:cTn id="22" dur="10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142852"/>
            <a:ext cx="3071834" cy="784830"/>
          </a:xfrm>
          <a:prstGeom prst="rect">
            <a:avLst/>
          </a:prstGeom>
        </p:spPr>
        <p:txBody>
          <a:bodyPr>
            <a:spAutoFit/>
          </a:bodyPr>
          <a:lstStyle/>
          <a:p>
            <a:pPr fontAlgn="auto">
              <a:spcBef>
                <a:spcPts val="0"/>
              </a:spcBef>
              <a:spcAft>
                <a:spcPts val="0"/>
              </a:spcAft>
              <a:defRPr/>
            </a:pPr>
            <a:r>
              <a:rPr lang="en-US" sz="4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rPr>
              <a:t>Komödie</a:t>
            </a:r>
            <a:endParaRPr lang="ru-RU" sz="4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endParaRPr>
          </a:p>
        </p:txBody>
      </p:sp>
      <p:pic>
        <p:nvPicPr>
          <p:cNvPr id="6146" name="Picture 2" descr="http://kinomuz.ru/files/2088/image.jpg"/>
          <p:cNvPicPr>
            <a:picLocks noChangeAspect="1" noChangeArrowheads="1"/>
          </p:cNvPicPr>
          <p:nvPr/>
        </p:nvPicPr>
        <p:blipFill>
          <a:blip r:embed="rId2"/>
          <a:srcRect/>
          <a:stretch>
            <a:fillRect/>
          </a:stretch>
        </p:blipFill>
        <p:spPr bwMode="auto">
          <a:xfrm>
            <a:off x="285720" y="1214422"/>
            <a:ext cx="2381250" cy="238125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6148" name="Picture 4" descr="http://img.beta.rian.ru/images/16058/40/160584056.jpg"/>
          <p:cNvPicPr>
            <a:picLocks noChangeAspect="1" noChangeArrowheads="1"/>
          </p:cNvPicPr>
          <p:nvPr/>
        </p:nvPicPr>
        <p:blipFill>
          <a:blip r:embed="rId3"/>
          <a:srcRect/>
          <a:stretch>
            <a:fillRect/>
          </a:stretch>
        </p:blipFill>
        <p:spPr bwMode="auto">
          <a:xfrm>
            <a:off x="3000364" y="2071678"/>
            <a:ext cx="4457700" cy="303847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 name="Прямоугольник 4"/>
          <p:cNvSpPr/>
          <p:nvPr/>
        </p:nvSpPr>
        <p:spPr>
          <a:xfrm>
            <a:off x="357158" y="5103674"/>
            <a:ext cx="8231954" cy="1754326"/>
          </a:xfrm>
          <a:prstGeom prst="rect">
            <a:avLst/>
          </a:prstGeom>
          <a:noFill/>
        </p:spPr>
        <p:txBody>
          <a:bodyPr>
            <a:spAutoFit/>
          </a:bodyPr>
          <a:lstStyle/>
          <a:p>
            <a:pPr algn="ctr" fontAlgn="auto">
              <a:spcBef>
                <a:spcPts val="0"/>
              </a:spcBef>
              <a:spcAft>
                <a:spcPts val="0"/>
              </a:spcAft>
              <a:defRPr/>
            </a:pP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mn-lt"/>
              </a:rPr>
              <a:t>Die kaukasische Gefangene</a:t>
            </a:r>
            <a:endParaRPr lang="ru-RU"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mn-lt"/>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nodeType="clickEffect">
                                  <p:stCondLst>
                                    <p:cond delay="0"/>
                                  </p:stCondLst>
                                  <p:childTnLst>
                                    <p:set>
                                      <p:cBhvr>
                                        <p:cTn id="14" dur="1" fill="hold">
                                          <p:stCondLst>
                                            <p:cond delay="0"/>
                                          </p:stCondLst>
                                        </p:cTn>
                                        <p:tgtEl>
                                          <p:spTgt spid="6146"/>
                                        </p:tgtEl>
                                        <p:attrNameLst>
                                          <p:attrName>style.visibility</p:attrName>
                                        </p:attrNameLst>
                                      </p:cBhvr>
                                      <p:to>
                                        <p:strVal val="visible"/>
                                      </p:to>
                                    </p:set>
                                    <p:animScale>
                                      <p:cBhvr>
                                        <p:cTn id="15" dur="1000" decel="50000" fill="hold">
                                          <p:stCondLst>
                                            <p:cond delay="0"/>
                                          </p:stCondLst>
                                        </p:cTn>
                                        <p:tgtEl>
                                          <p:spTgt spid="61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6146"/>
                                        </p:tgtEl>
                                        <p:attrNameLst>
                                          <p:attrName>ppt_x</p:attrName>
                                          <p:attrName>ppt_y</p:attrName>
                                        </p:attrNameLst>
                                      </p:cBhvr>
                                    </p:animMotion>
                                    <p:animEffect transition="in" filter="fade">
                                      <p:cBhvr>
                                        <p:cTn id="17" dur="1000"/>
                                        <p:tgtEl>
                                          <p:spTgt spid="6146"/>
                                        </p:tgtEl>
                                      </p:cBhvr>
                                    </p:animEffect>
                                  </p:childTnLst>
                                </p:cTn>
                              </p:par>
                            </p:childTnLst>
                          </p:cTn>
                        </p:par>
                      </p:childTnLst>
                    </p:cTn>
                  </p:par>
                  <p:par>
                    <p:cTn id="18" fill="hold">
                      <p:stCondLst>
                        <p:cond delay="indefinite"/>
                      </p:stCondLst>
                      <p:childTnLst>
                        <p:par>
                          <p:cTn id="19" fill="hold">
                            <p:stCondLst>
                              <p:cond delay="0"/>
                            </p:stCondLst>
                            <p:childTnLst>
                              <p:par>
                                <p:cTn id="20" presetID="39" presetClass="entr" presetSubtype="0" accel="100000" fill="hold" nodeType="clickEffect">
                                  <p:stCondLst>
                                    <p:cond delay="0"/>
                                  </p:stCondLst>
                                  <p:childTnLst>
                                    <p:set>
                                      <p:cBhvr>
                                        <p:cTn id="21" dur="1" fill="hold">
                                          <p:stCondLst>
                                            <p:cond delay="0"/>
                                          </p:stCondLst>
                                        </p:cTn>
                                        <p:tgtEl>
                                          <p:spTgt spid="6148"/>
                                        </p:tgtEl>
                                        <p:attrNameLst>
                                          <p:attrName>style.visibility</p:attrName>
                                        </p:attrNameLst>
                                      </p:cBhvr>
                                      <p:to>
                                        <p:strVal val="visible"/>
                                      </p:to>
                                    </p:set>
                                    <p:anim calcmode="lin" valueType="num">
                                      <p:cBhvr>
                                        <p:cTn id="22" dur="500" fill="hold"/>
                                        <p:tgtEl>
                                          <p:spTgt spid="6148"/>
                                        </p:tgtEl>
                                        <p:attrNameLst>
                                          <p:attrName>ppt_h</p:attrName>
                                        </p:attrNameLst>
                                      </p:cBhvr>
                                      <p:tavLst>
                                        <p:tav tm="0">
                                          <p:val>
                                            <p:strVal val="#ppt_h/20"/>
                                          </p:val>
                                        </p:tav>
                                        <p:tav tm="50000">
                                          <p:val>
                                            <p:strVal val="#ppt_h/20"/>
                                          </p:val>
                                        </p:tav>
                                        <p:tav tm="100000">
                                          <p:val>
                                            <p:strVal val="#ppt_h"/>
                                          </p:val>
                                        </p:tav>
                                      </p:tavLst>
                                    </p:anim>
                                    <p:anim calcmode="lin" valueType="num">
                                      <p:cBhvr>
                                        <p:cTn id="23" dur="500" fill="hold"/>
                                        <p:tgtEl>
                                          <p:spTgt spid="6148"/>
                                        </p:tgtEl>
                                        <p:attrNameLst>
                                          <p:attrName>ppt_w</p:attrName>
                                        </p:attrNameLst>
                                      </p:cBhvr>
                                      <p:tavLst>
                                        <p:tav tm="0">
                                          <p:val>
                                            <p:strVal val="#ppt_w+.3"/>
                                          </p:val>
                                        </p:tav>
                                        <p:tav tm="50000">
                                          <p:val>
                                            <p:strVal val="#ppt_w+.3"/>
                                          </p:val>
                                        </p:tav>
                                        <p:tav tm="100000">
                                          <p:val>
                                            <p:strVal val="#ppt_w"/>
                                          </p:val>
                                        </p:tav>
                                      </p:tavLst>
                                    </p:anim>
                                    <p:anim calcmode="lin" valueType="num">
                                      <p:cBhvr>
                                        <p:cTn id="24" dur="500" fill="hold"/>
                                        <p:tgtEl>
                                          <p:spTgt spid="6148"/>
                                        </p:tgtEl>
                                        <p:attrNameLst>
                                          <p:attrName>ppt_x</p:attrName>
                                        </p:attrNameLst>
                                      </p:cBhvr>
                                      <p:tavLst>
                                        <p:tav tm="0">
                                          <p:val>
                                            <p:strVal val="#ppt_x-.3"/>
                                          </p:val>
                                        </p:tav>
                                        <p:tav tm="50000">
                                          <p:val>
                                            <p:strVal val="#ppt_x"/>
                                          </p:val>
                                        </p:tav>
                                        <p:tav tm="100000">
                                          <p:val>
                                            <p:strVal val="#ppt_x"/>
                                          </p:val>
                                        </p:tav>
                                      </p:tavLst>
                                    </p:anim>
                                    <p:anim calcmode="lin" valueType="num">
                                      <p:cBhvr>
                                        <p:cTn id="25" dur="500" fill="hold"/>
                                        <p:tgtEl>
                                          <p:spTgt spid="6148"/>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0" presetClass="entr" presetSubtype="0" decel="100000"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1000" fill="hold"/>
                                        <p:tgtEl>
                                          <p:spTgt spid="5"/>
                                        </p:tgtEl>
                                        <p:attrNameLst>
                                          <p:attrName>ppt_w</p:attrName>
                                        </p:attrNameLst>
                                      </p:cBhvr>
                                      <p:tavLst>
                                        <p:tav tm="0">
                                          <p:val>
                                            <p:strVal val="#ppt_w+.3"/>
                                          </p:val>
                                        </p:tav>
                                        <p:tav tm="100000">
                                          <p:val>
                                            <p:strVal val="#ppt_w"/>
                                          </p:val>
                                        </p:tav>
                                      </p:tavLst>
                                    </p:anim>
                                    <p:anim calcmode="lin" valueType="num">
                                      <p:cBhvr>
                                        <p:cTn id="31" dur="1000" fill="hold"/>
                                        <p:tgtEl>
                                          <p:spTgt spid="5"/>
                                        </p:tgtEl>
                                        <p:attrNameLst>
                                          <p:attrName>ppt_h</p:attrName>
                                        </p:attrNameLst>
                                      </p:cBhvr>
                                      <p:tavLst>
                                        <p:tav tm="0">
                                          <p:val>
                                            <p:strVal val="#ppt_h"/>
                                          </p:val>
                                        </p:tav>
                                        <p:tav tm="100000">
                                          <p:val>
                                            <p:strVal val="#ppt_h"/>
                                          </p:val>
                                        </p:tav>
                                      </p:tavLst>
                                    </p:anim>
                                    <p:animEffect transition="in" filter="fade">
                                      <p:cBhvr>
                                        <p:cTn id="3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571876"/>
            <a:ext cx="7143784" cy="3190104"/>
          </a:xfrm>
          <a:prstGeom prst="rect">
            <a:avLst/>
          </a:prstGeom>
        </p:spPr>
        <p:txBody>
          <a:bodyPr>
            <a:spAutoFit/>
            <a:scene3d>
              <a:camera prst="orthographicFront"/>
              <a:lightRig rig="soft" dir="t">
                <a:rot lat="0" lon="0" rev="10800000"/>
              </a:lightRig>
            </a:scene3d>
            <a:sp3d>
              <a:bevelT w="27940" h="12700"/>
              <a:contourClr>
                <a:srgbClr val="DDDDDD"/>
              </a:contourClr>
            </a:sp3d>
          </a:bodyPr>
          <a:lstStyle/>
          <a:p>
            <a:pPr fontAlgn="auto">
              <a:spcBef>
                <a:spcPts val="0"/>
              </a:spcBef>
              <a:spcAft>
                <a:spcPts val="0"/>
              </a:spcAft>
              <a:defRPr/>
            </a:pPr>
            <a:r>
              <a:rPr lang="de-DE" sz="1830" b="1" spc="150" dirty="0">
                <a:ln w="11430"/>
                <a:solidFill>
                  <a:srgbClr val="F8F8F8"/>
                </a:solidFill>
                <a:effectLst>
                  <a:outerShdw blurRad="25400" algn="tl" rotWithShape="0">
                    <a:srgbClr val="000000">
                      <a:alpha val="43000"/>
                    </a:srgbClr>
                  </a:outerShdw>
                </a:effectLst>
                <a:latin typeface="+mn-lt"/>
              </a:rPr>
              <a:t>In eine der Bergrepubliken begeben, die Folklore zu sammeln, verliebt sich der Held des Filmes Schurik ins sympathische Mädchen — «die Sportlerin, die beste Schülerin, und einfach die Schöne». Aber sie nehmen unerwartet weg, dass gewaltsam zu verheiraten.</a:t>
            </a:r>
          </a:p>
          <a:p>
            <a:pPr fontAlgn="auto">
              <a:spcBef>
                <a:spcPts val="0"/>
              </a:spcBef>
              <a:spcAft>
                <a:spcPts val="0"/>
              </a:spcAft>
              <a:defRPr/>
            </a:pPr>
            <a:endParaRPr lang="de-DE" sz="1830" b="1" spc="150" dirty="0">
              <a:ln w="11430"/>
              <a:solidFill>
                <a:srgbClr val="F8F8F8"/>
              </a:solidFill>
              <a:effectLst>
                <a:outerShdw blurRad="25400" algn="tl" rotWithShape="0">
                  <a:srgbClr val="000000">
                    <a:alpha val="43000"/>
                  </a:srgbClr>
                </a:outerShdw>
              </a:effectLst>
              <a:latin typeface="+mn-lt"/>
            </a:endParaRPr>
          </a:p>
          <a:p>
            <a:pPr fontAlgn="auto">
              <a:spcBef>
                <a:spcPts val="0"/>
              </a:spcBef>
              <a:spcAft>
                <a:spcPts val="0"/>
              </a:spcAft>
              <a:defRPr/>
            </a:pPr>
            <a:r>
              <a:rPr lang="de-DE" sz="1830" b="1" spc="150" dirty="0">
                <a:ln w="11430"/>
                <a:solidFill>
                  <a:srgbClr val="F8F8F8"/>
                </a:solidFill>
                <a:effectLst>
                  <a:outerShdw blurRad="25400" algn="tl" rotWithShape="0">
                    <a:srgbClr val="000000">
                      <a:alpha val="43000"/>
                    </a:srgbClr>
                  </a:outerShdw>
                </a:effectLst>
                <a:latin typeface="+mn-lt"/>
              </a:rPr>
              <a:t>Naiver Schurik nicht konnte sofort überlegen, was bei ihm unter der Nase geschaffen wird, — jedoch dann hat sich tapfer gestürzt, «die kaukasische Gefangene» … zu befreien</a:t>
            </a:r>
            <a:endParaRPr lang="ru-RU" sz="1830" b="1" spc="150" dirty="0">
              <a:ln w="11430"/>
              <a:solidFill>
                <a:srgbClr val="F8F8F8"/>
              </a:solidFill>
              <a:effectLst>
                <a:outerShdw blurRad="25400" algn="tl" rotWithShape="0">
                  <a:srgbClr val="000000">
                    <a:alpha val="43000"/>
                  </a:srgbClr>
                </a:outerShdw>
              </a:effectLst>
              <a:latin typeface="+mn-lt"/>
            </a:endParaRPr>
          </a:p>
        </p:txBody>
      </p:sp>
      <p:pic>
        <p:nvPicPr>
          <p:cNvPr id="5122" name="Picture 2" descr="http://www.bulvar.com.ua/images/doc/f6-70703.jpg"/>
          <p:cNvPicPr>
            <a:picLocks noChangeAspect="1" noChangeArrowheads="1"/>
          </p:cNvPicPr>
          <p:nvPr/>
        </p:nvPicPr>
        <p:blipFill>
          <a:blip r:embed="rId2"/>
          <a:srcRect/>
          <a:stretch>
            <a:fillRect/>
          </a:stretch>
        </p:blipFill>
        <p:spPr bwMode="auto">
          <a:xfrm>
            <a:off x="5857884" y="500042"/>
            <a:ext cx="2381250" cy="224790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5122"/>
                                        </p:tgtEl>
                                        <p:attrNameLst>
                                          <p:attrName>style.visibility</p:attrName>
                                        </p:attrNameLst>
                                      </p:cBhvr>
                                      <p:to>
                                        <p:strVal val="visible"/>
                                      </p:to>
                                    </p:set>
                                    <p:anim calcmode="lin" valueType="num">
                                      <p:cBhvr>
                                        <p:cTn id="15" dur="1000" fill="hold"/>
                                        <p:tgtEl>
                                          <p:spTgt spid="5122"/>
                                        </p:tgtEl>
                                        <p:attrNameLst>
                                          <p:attrName>ppt_w</p:attrName>
                                        </p:attrNameLst>
                                      </p:cBhvr>
                                      <p:tavLst>
                                        <p:tav tm="0">
                                          <p:val>
                                            <p:fltVal val="0"/>
                                          </p:val>
                                        </p:tav>
                                        <p:tav tm="100000">
                                          <p:val>
                                            <p:strVal val="#ppt_w"/>
                                          </p:val>
                                        </p:tav>
                                      </p:tavLst>
                                    </p:anim>
                                    <p:anim calcmode="lin" valueType="num">
                                      <p:cBhvr>
                                        <p:cTn id="16" dur="1000" fill="hold"/>
                                        <p:tgtEl>
                                          <p:spTgt spid="5122"/>
                                        </p:tgtEl>
                                        <p:attrNameLst>
                                          <p:attrName>ppt_h</p:attrName>
                                        </p:attrNameLst>
                                      </p:cBhvr>
                                      <p:tavLst>
                                        <p:tav tm="0">
                                          <p:val>
                                            <p:fltVal val="0"/>
                                          </p:val>
                                        </p:tav>
                                        <p:tav tm="100000">
                                          <p:val>
                                            <p:strVal val="#ppt_h"/>
                                          </p:val>
                                        </p:tav>
                                      </p:tavLst>
                                    </p:anim>
                                    <p:anim calcmode="lin" valueType="num">
                                      <p:cBhvr>
                                        <p:cTn id="17" dur="1000" fill="hold"/>
                                        <p:tgtEl>
                                          <p:spTgt spid="5122"/>
                                        </p:tgtEl>
                                        <p:attrNameLst>
                                          <p:attrName>style.rotation</p:attrName>
                                        </p:attrNameLst>
                                      </p:cBhvr>
                                      <p:tavLst>
                                        <p:tav tm="0">
                                          <p:val>
                                            <p:fltVal val="90"/>
                                          </p:val>
                                        </p:tav>
                                        <p:tav tm="100000">
                                          <p:val>
                                            <p:fltVal val="0"/>
                                          </p:val>
                                        </p:tav>
                                      </p:tavLst>
                                    </p:anim>
                                    <p:animEffect transition="in" filter="fade">
                                      <p:cBhvr>
                                        <p:cTn id="18" dur="1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kinovegas.ru/_nw/67/21480308.jpg"/>
          <p:cNvPicPr>
            <a:picLocks noChangeAspect="1" noChangeArrowheads="1"/>
          </p:cNvPicPr>
          <p:nvPr/>
        </p:nvPicPr>
        <p:blipFill>
          <a:blip r:embed="rId2"/>
          <a:srcRect/>
          <a:stretch>
            <a:fillRect/>
          </a:stretch>
        </p:blipFill>
        <p:spPr bwMode="auto">
          <a:xfrm>
            <a:off x="357158" y="214290"/>
            <a:ext cx="3500462" cy="494838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3" name="Прямоугольник 2"/>
          <p:cNvSpPr/>
          <p:nvPr/>
        </p:nvSpPr>
        <p:spPr>
          <a:xfrm>
            <a:off x="4286248" y="4000504"/>
            <a:ext cx="3012755" cy="784830"/>
          </a:xfrm>
          <a:prstGeom prst="rect">
            <a:avLst/>
          </a:prstGeom>
        </p:spPr>
        <p:txBody>
          <a:bodyPr>
            <a:spAutoFit/>
          </a:bodyPr>
          <a:lstStyle/>
          <a:p>
            <a:pPr fontAlgn="auto">
              <a:spcBef>
                <a:spcPts val="0"/>
              </a:spcBef>
              <a:spcAft>
                <a:spcPts val="0"/>
              </a:spcAft>
              <a:defRPr/>
            </a:pPr>
            <a:r>
              <a:rPr lang="en-US" sz="45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rPr>
              <a:t>Thriller</a:t>
            </a:r>
            <a:endParaRPr lang="ru-RU" sz="45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endParaRP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ipe(down)">
                                      <p:cBhvr>
                                        <p:cTn id="7" dur="580">
                                          <p:stCondLst>
                                            <p:cond delay="0"/>
                                          </p:stCondLst>
                                        </p:cTn>
                                        <p:tgtEl>
                                          <p:spTgt spid="4098"/>
                                        </p:tgtEl>
                                      </p:cBhvr>
                                    </p:animEffect>
                                    <p:anim calcmode="lin" valueType="num">
                                      <p:cBhvr>
                                        <p:cTn id="8" dur="1822" tmFilter="0,0; 0.14,0.36; 0.43,0.73; 0.71,0.91; 1.0,1.0">
                                          <p:stCondLst>
                                            <p:cond delay="0"/>
                                          </p:stCondLst>
                                        </p:cTn>
                                        <p:tgtEl>
                                          <p:spTgt spid="409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09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09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09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098"/>
                                        </p:tgtEl>
                                        <p:attrNameLst>
                                          <p:attrName>ppt_y</p:attrName>
                                        </p:attrNameLst>
                                      </p:cBhvr>
                                      <p:tavLst>
                                        <p:tav tm="0" fmla="#ppt_y-sin(pi*$)/81">
                                          <p:val>
                                            <p:fltVal val="0"/>
                                          </p:val>
                                        </p:tav>
                                        <p:tav tm="100000">
                                          <p:val>
                                            <p:fltVal val="1"/>
                                          </p:val>
                                        </p:tav>
                                      </p:tavLst>
                                    </p:anim>
                                    <p:animScale>
                                      <p:cBhvr>
                                        <p:cTn id="13" dur="26">
                                          <p:stCondLst>
                                            <p:cond delay="650"/>
                                          </p:stCondLst>
                                        </p:cTn>
                                        <p:tgtEl>
                                          <p:spTgt spid="4098"/>
                                        </p:tgtEl>
                                      </p:cBhvr>
                                      <p:to x="100000" y="60000"/>
                                    </p:animScale>
                                    <p:animScale>
                                      <p:cBhvr>
                                        <p:cTn id="14" dur="166" decel="50000">
                                          <p:stCondLst>
                                            <p:cond delay="676"/>
                                          </p:stCondLst>
                                        </p:cTn>
                                        <p:tgtEl>
                                          <p:spTgt spid="4098"/>
                                        </p:tgtEl>
                                      </p:cBhvr>
                                      <p:to x="100000" y="100000"/>
                                    </p:animScale>
                                    <p:animScale>
                                      <p:cBhvr>
                                        <p:cTn id="15" dur="26">
                                          <p:stCondLst>
                                            <p:cond delay="1312"/>
                                          </p:stCondLst>
                                        </p:cTn>
                                        <p:tgtEl>
                                          <p:spTgt spid="4098"/>
                                        </p:tgtEl>
                                      </p:cBhvr>
                                      <p:to x="100000" y="80000"/>
                                    </p:animScale>
                                    <p:animScale>
                                      <p:cBhvr>
                                        <p:cTn id="16" dur="166" decel="50000">
                                          <p:stCondLst>
                                            <p:cond delay="1338"/>
                                          </p:stCondLst>
                                        </p:cTn>
                                        <p:tgtEl>
                                          <p:spTgt spid="4098"/>
                                        </p:tgtEl>
                                      </p:cBhvr>
                                      <p:to x="100000" y="100000"/>
                                    </p:animScale>
                                    <p:animScale>
                                      <p:cBhvr>
                                        <p:cTn id="17" dur="26">
                                          <p:stCondLst>
                                            <p:cond delay="1642"/>
                                          </p:stCondLst>
                                        </p:cTn>
                                        <p:tgtEl>
                                          <p:spTgt spid="4098"/>
                                        </p:tgtEl>
                                      </p:cBhvr>
                                      <p:to x="100000" y="90000"/>
                                    </p:animScale>
                                    <p:animScale>
                                      <p:cBhvr>
                                        <p:cTn id="18" dur="166" decel="50000">
                                          <p:stCondLst>
                                            <p:cond delay="1668"/>
                                          </p:stCondLst>
                                        </p:cTn>
                                        <p:tgtEl>
                                          <p:spTgt spid="4098"/>
                                        </p:tgtEl>
                                      </p:cBhvr>
                                      <p:to x="100000" y="100000"/>
                                    </p:animScale>
                                    <p:animScale>
                                      <p:cBhvr>
                                        <p:cTn id="19" dur="26">
                                          <p:stCondLst>
                                            <p:cond delay="1808"/>
                                          </p:stCondLst>
                                        </p:cTn>
                                        <p:tgtEl>
                                          <p:spTgt spid="4098"/>
                                        </p:tgtEl>
                                      </p:cBhvr>
                                      <p:to x="100000" y="95000"/>
                                    </p:animScale>
                                    <p:animScale>
                                      <p:cBhvr>
                                        <p:cTn id="20" dur="166" decel="50000">
                                          <p:stCondLst>
                                            <p:cond delay="1834"/>
                                          </p:stCondLst>
                                        </p:cTn>
                                        <p:tgtEl>
                                          <p:spTgt spid="409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strVal val="#ppt_w*0.05"/>
                                          </p:val>
                                        </p:tav>
                                        <p:tav tm="100000">
                                          <p:val>
                                            <p:strVal val="#ppt_w"/>
                                          </p:val>
                                        </p:tav>
                                      </p:tavLst>
                                    </p:anim>
                                    <p:anim calcmode="lin" valueType="num">
                                      <p:cBhvr>
                                        <p:cTn id="26" dur="500" fill="hold"/>
                                        <p:tgtEl>
                                          <p:spTgt spid="3"/>
                                        </p:tgtEl>
                                        <p:attrNameLst>
                                          <p:attrName>ppt_h</p:attrName>
                                        </p:attrNameLst>
                                      </p:cBhvr>
                                      <p:tavLst>
                                        <p:tav tm="0">
                                          <p:val>
                                            <p:strVal val="#ppt_h"/>
                                          </p:val>
                                        </p:tav>
                                        <p:tav tm="100000">
                                          <p:val>
                                            <p:strVal val="#ppt_h"/>
                                          </p:val>
                                        </p:tav>
                                      </p:tavLst>
                                    </p:anim>
                                    <p:anim calcmode="lin" valueType="num">
                                      <p:cBhvr>
                                        <p:cTn id="27" dur="500" fill="hold"/>
                                        <p:tgtEl>
                                          <p:spTgt spid="3"/>
                                        </p:tgtEl>
                                        <p:attrNameLst>
                                          <p:attrName>ppt_x</p:attrName>
                                        </p:attrNameLst>
                                      </p:cBhvr>
                                      <p:tavLst>
                                        <p:tav tm="0">
                                          <p:val>
                                            <p:strVal val="#ppt_x-.2"/>
                                          </p:val>
                                        </p:tav>
                                        <p:tav tm="100000">
                                          <p:val>
                                            <p:strVal val="#ppt_x"/>
                                          </p:val>
                                        </p:tav>
                                      </p:tavLst>
                                    </p:anim>
                                    <p:anim calcmode="lin" valueType="num">
                                      <p:cBhvr>
                                        <p:cTn id="28" dur="500" fill="hold"/>
                                        <p:tgtEl>
                                          <p:spTgt spid="3"/>
                                        </p:tgtEl>
                                        <p:attrNameLst>
                                          <p:attrName>ppt_y</p:attrName>
                                        </p:attrNameLst>
                                      </p:cBhvr>
                                      <p:tavLst>
                                        <p:tav tm="0">
                                          <p:val>
                                            <p:strVal val="#ppt_y"/>
                                          </p:val>
                                        </p:tav>
                                        <p:tav tm="100000">
                                          <p:val>
                                            <p:strVal val="#ppt_y"/>
                                          </p:val>
                                        </p:tav>
                                      </p:tavLst>
                                    </p:anim>
                                    <p:animEffect transition="in" filter="fade">
                                      <p:cBhvr>
                                        <p:cTn id="2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kinomaniac.ru/pic/files/wayne_1.jpg"/>
          <p:cNvPicPr>
            <a:picLocks noChangeAspect="1" noChangeArrowheads="1"/>
          </p:cNvPicPr>
          <p:nvPr/>
        </p:nvPicPr>
        <p:blipFill>
          <a:blip r:embed="rId2"/>
          <a:srcRect/>
          <a:stretch>
            <a:fillRect/>
          </a:stretch>
        </p:blipFill>
        <p:spPr bwMode="auto">
          <a:xfrm>
            <a:off x="285720" y="357166"/>
            <a:ext cx="3228975" cy="404812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3" name="Прямоугольник 2"/>
          <p:cNvSpPr/>
          <p:nvPr/>
        </p:nvSpPr>
        <p:spPr>
          <a:xfrm>
            <a:off x="4000496" y="3500438"/>
            <a:ext cx="2398413" cy="784830"/>
          </a:xfrm>
          <a:prstGeom prst="rect">
            <a:avLst/>
          </a:prstGeom>
        </p:spPr>
        <p:txBody>
          <a:bodyPr wrap="none">
            <a:spAutoFit/>
          </a:bodyPr>
          <a:lstStyle/>
          <a:p>
            <a:pPr fontAlgn="auto">
              <a:spcBef>
                <a:spcPts val="0"/>
              </a:spcBef>
              <a:spcAft>
                <a:spcPts val="0"/>
              </a:spcAft>
              <a:defRPr/>
            </a:pPr>
            <a:r>
              <a:rPr lang="en-US" sz="45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Western</a:t>
            </a:r>
            <a:endParaRPr lang="ru-RU" sz="45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endParaRP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1000" fill="hold"/>
                                        <p:tgtEl>
                                          <p:spTgt spid="3074"/>
                                        </p:tgtEl>
                                        <p:attrNameLst>
                                          <p:attrName>ppt_w</p:attrName>
                                        </p:attrNameLst>
                                      </p:cBhvr>
                                      <p:tavLst>
                                        <p:tav tm="0">
                                          <p:val>
                                            <p:fltVal val="0"/>
                                          </p:val>
                                        </p:tav>
                                        <p:tav tm="100000">
                                          <p:val>
                                            <p:strVal val="#ppt_w"/>
                                          </p:val>
                                        </p:tav>
                                      </p:tavLst>
                                    </p:anim>
                                    <p:anim calcmode="lin" valueType="num">
                                      <p:cBhvr>
                                        <p:cTn id="8" dur="1000" fill="hold"/>
                                        <p:tgtEl>
                                          <p:spTgt spid="3074"/>
                                        </p:tgtEl>
                                        <p:attrNameLst>
                                          <p:attrName>ppt_h</p:attrName>
                                        </p:attrNameLst>
                                      </p:cBhvr>
                                      <p:tavLst>
                                        <p:tav tm="0">
                                          <p:val>
                                            <p:fltVal val="0"/>
                                          </p:val>
                                        </p:tav>
                                        <p:tav tm="100000">
                                          <p:val>
                                            <p:strVal val="#ppt_h"/>
                                          </p:val>
                                        </p:tav>
                                      </p:tavLst>
                                    </p:anim>
                                    <p:anim calcmode="lin" valueType="num">
                                      <p:cBhvr>
                                        <p:cTn id="9" dur="1000" fill="hold"/>
                                        <p:tgtEl>
                                          <p:spTgt spid="307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07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 calcmode="lin" valueType="num">
                                      <p:cBhvr>
                                        <p:cTn id="17" dur="500" fill="hold"/>
                                        <p:tgtEl>
                                          <p:spTgt spid="3"/>
                                        </p:tgtEl>
                                        <p:attrNameLst>
                                          <p:attrName>style.rotation</p:attrName>
                                        </p:attrNameLst>
                                      </p:cBhvr>
                                      <p:tavLst>
                                        <p:tav tm="0">
                                          <p:val>
                                            <p:fltVal val="360"/>
                                          </p:val>
                                        </p:tav>
                                        <p:tav tm="100000">
                                          <p:val>
                                            <p:fltVal val="0"/>
                                          </p:val>
                                        </p:tav>
                                      </p:tavLst>
                                    </p:anim>
                                    <p:animEffect transition="in" filter="fade">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divx-online.ucoz.ru/KINO2/Otgoloski-proslogo.jpg"/>
          <p:cNvPicPr>
            <a:picLocks noChangeAspect="1" noChangeArrowheads="1"/>
          </p:cNvPicPr>
          <p:nvPr/>
        </p:nvPicPr>
        <p:blipFill>
          <a:blip r:embed="rId2"/>
          <a:srcRect/>
          <a:stretch>
            <a:fillRect/>
          </a:stretch>
        </p:blipFill>
        <p:spPr bwMode="auto">
          <a:xfrm>
            <a:off x="4572000" y="857232"/>
            <a:ext cx="3810000" cy="538162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3" name="Прямоугольник 2"/>
          <p:cNvSpPr/>
          <p:nvPr/>
        </p:nvSpPr>
        <p:spPr>
          <a:xfrm rot="20242707">
            <a:off x="500034" y="3000372"/>
            <a:ext cx="4071966" cy="938719"/>
          </a:xfrm>
          <a:prstGeom prst="rect">
            <a:avLst/>
          </a:prstGeom>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fontAlgn="auto">
              <a:spcBef>
                <a:spcPts val="0"/>
              </a:spcBef>
              <a:spcAft>
                <a:spcPts val="0"/>
              </a:spcAft>
              <a:defRPr/>
            </a:pPr>
            <a:r>
              <a:rPr lang="en-US" sz="55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Drama</a:t>
            </a:r>
            <a:endParaRPr lang="ru-RU" sz="55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mn-l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fill="hold"/>
                                        <p:tgtEl>
                                          <p:spTgt spid="2050"/>
                                        </p:tgtEl>
                                        <p:attrNameLst>
                                          <p:attrName>ppt_w</p:attrName>
                                        </p:attrNameLst>
                                      </p:cBhvr>
                                      <p:tavLst>
                                        <p:tav tm="0">
                                          <p:val>
                                            <p:fltVal val="0"/>
                                          </p:val>
                                        </p:tav>
                                        <p:tav tm="100000">
                                          <p:val>
                                            <p:strVal val="#ppt_w"/>
                                          </p:val>
                                        </p:tav>
                                      </p:tavLst>
                                    </p:anim>
                                    <p:anim calcmode="lin" valueType="num">
                                      <p:cBhvr>
                                        <p:cTn id="8" dur="500" fill="hold"/>
                                        <p:tgtEl>
                                          <p:spTgt spid="205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81</TotalTime>
  <Words>0</Words>
  <Application>Microsoft Office PowerPoint</Application>
  <PresentationFormat>Экран (4:3)</PresentationFormat>
  <Paragraphs>0</Paragraphs>
  <Slides>10</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8</vt:i4>
      </vt:variant>
      <vt:variant>
        <vt:lpstr>Заголовки слайдов</vt:lpstr>
      </vt:variant>
      <vt:variant>
        <vt:i4>10</vt:i4>
      </vt:variant>
    </vt:vector>
  </HeadingPairs>
  <TitlesOfParts>
    <vt:vector size="23" baseType="lpstr">
      <vt:lpstr>Century Gothic</vt:lpstr>
      <vt:lpstr>Arial</vt:lpstr>
      <vt:lpstr>Wingdings 2</vt:lpstr>
      <vt:lpstr>Verdana</vt:lpstr>
      <vt:lpstr>Calibri</vt:lpstr>
      <vt:lpstr>Яркая</vt:lpstr>
      <vt:lpstr>Яркая</vt:lpstr>
      <vt:lpstr>Яркая</vt:lpstr>
      <vt:lpstr>Яркая</vt:lpstr>
      <vt:lpstr>Яркая</vt:lpstr>
      <vt:lpstr>Яркая</vt:lpstr>
      <vt:lpstr>Яркая</vt:lpstr>
      <vt:lpstr>Яркая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User</cp:lastModifiedBy>
  <cp:revision>9</cp:revision>
  <dcterms:created xsi:type="dcterms:W3CDTF">2010-04-05T15:33:14Z</dcterms:created>
  <dcterms:modified xsi:type="dcterms:W3CDTF">2012-08-22T19:29:15Z</dcterms:modified>
</cp:coreProperties>
</file>