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9" r:id="rId4"/>
    <p:sldId id="262" r:id="rId5"/>
    <p:sldId id="261" r:id="rId6"/>
    <p:sldId id="263" r:id="rId7"/>
    <p:sldId id="260" r:id="rId8"/>
    <p:sldId id="264" r:id="rId9"/>
    <p:sldId id="268" r:id="rId10"/>
    <p:sldId id="265" r:id="rId11"/>
    <p:sldId id="25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44803" autoAdjust="0"/>
  </p:normalViewPr>
  <p:slideViewPr>
    <p:cSldViewPr>
      <p:cViewPr varScale="1">
        <p:scale>
          <a:sx n="69" d="100"/>
          <a:sy n="69" d="100"/>
        </p:scale>
        <p:origin x="-7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C68B50-5F67-4461-9A5B-CF4971D223BF}" type="datetimeFigureOut">
              <a:rPr lang="ru-RU" smtClean="0"/>
              <a:pPr/>
              <a:t>24.08.2012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E041E-29C7-4C54-9954-B9F99340DE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0%D0%BE%D0%B4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lezno.com/taxonomy/term/372/all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polezno.com/material/158" TargetMode="Externa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Морко́вь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(лат. </a:t>
            </a:r>
            <a:r>
              <a:rPr lang="la-Latn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Daucus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 — 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Род"/>
              </a:rPr>
              <a:t>род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растений семейства Зонтичные. Морковь — двулетнее растение (редко одно- или многолетнее), в первый год жизни образует розетку листьев и корнеплод, во второй год жизни — семенной куст и семена.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Морковь – корнеплодная овощная культура семейства сельдерейных. Это двулетнее растение, которое выращивают ради съедобных корнеплодов. По калорийности и степени усвояемости морковь превосходит все другие овощные культуры.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Морковный сок: польза и противопоказания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Сок моркови является поливитаминным (т.е. содержащим целый комплекс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Все материалы в разделе Витамины"/>
              </a:rPr>
              <a:t>витаминов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Он повышает иммунитет, улучшает зрение, применяется при лечении различных кожных заболеваний. Наши предки использовали морковный сок при лечении ожогов, обморожений и гнойных ран. Сырой сок моркови обладает способностью рассасывать язвы и даже раковые образования.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Обратите внимание, что сырой морковный сок и салаты из моркови готовятся непосредственно перед употреблением, так как содержащийся в них каротин быстро теряет свою активность при соприкосновении с кислородом, содержащемся в воздухе. Свежеприготовленный морковный сок допускается хранить в замороженном состоянии в морозильнике, но после размораживания его необходимо быстро употребить.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кроме полезных свойств, морковный сок имеет и противопоказания. Нужно ограничить его применение, если вы  страдаете повышенной кислотностью желудка, а также гастритами или язвами. С осторожностью принимайте его, если вы страдаете сахарным диабетом.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Употребление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морковного сока в больших количествах может вызвать головную </a:t>
            </a:r>
            <a:r>
              <a:rPr lang="ru-RU" sz="120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Причины боли в спине или 5 способов как избавиться от боли"/>
              </a:rPr>
              <a:t>боль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вялость, рвоту, а также другие неприятные ощущения. Кроме того, это может привести к пожелтению кожи на лице, ладонях и стопах.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 историей моркови связаны любопытные легенды и обычаи.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немецким средневековым сказаниям, морковь считалась любимым лакомством гномов — маленьких волшебных лесных человечков. Бытовало такое поверье: если вечером отнесешь в лес миску с пареной морковью, то утром вместо моркови найдешь слиток чистого золота. Ночью, мол, гномы съедят морковь и щедро заплатят за любимое кушанье. Находились доверчивые люди, которые носили в лес миски с морковью, но золота, увы, не обнаруживали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Главное достоинство моркови в том, что она очень богата каротином (витамином А). Его содержится в моркови до 16,8%. Но так как витамин А лучше усваивается с жирами, целесообразно есть морковку со сметаной, майонезом или растительным маслом.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каротина, в моркови содержится множество витаминов: С, группы В; есть соли калия, магния, кальция, кобальта, фосфора и железа, а также бор и пектины. Именно морковь занимает первое место по содержанию бора среди других овощей.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Морковь издавна используют в лечебных целях при авитаминозах, а пигмент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аперенин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 присутствует в желтой сердцевине, способствует снижению усталости сердечной мышцы. Соли кобальта полезны тем, у кого повышенное артериальное давление и тем, кто страдает различными заболеваниями крови, сопровождающимися снижением уровня эритроцитов и гемоглобина.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качестве пищевого продукта морковь известна уже около 4 тысяч лет. Родиной моркови считают Европу и Азию, где и по сей день можно встретить ее диких «родственников». В России морковь появилась еще в начале XIV века. Сначала она завоевала южные регионы, а затем распространилась далеко на север.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раньше наши предки довольствовались тем, что вырастет, то уже в начале XIX века ученые-селекционеры стали задумываться над тем, как вывести морковь с более сочными и крупными корнеплодами. В самом конце XIX века французскому селекционеру Анри Вильморену наконец-то удалось вывести формы с такими плодами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нас морковь выращивают с незапамятных времен. Еще у кривичей, населявших Древнюю Русь, ее приносили в дар покойнику. Существовал такой обычай: возле умершего клали морковь, затем его помещали в лодку и сжигали. Сожженная вместе с покойником морковь должна была служить ему пищей на том свете. О моркови как о совершенно обычном растении говорится в «Домострое» — русском письменном памятнике XVI в. Огороды с морковью встречались не только в деревнях, но и в самой Москве. По словам иностранцев, побывавших в то время в России, вокруг столицы было множество огородов с морковью.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Руси морковь появилась в ХVI веке и сразу же была признана и продуктом питания и лекарством.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Ее применяли как слабительное, противоглистное, при малокровии, при лечении ран, ожогов, болезней глаз, почек, печени, при болезнях дыхательных путей и легких. </a:t>
            </a:r>
            <a:b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Еще древнеримские писатели, восхваляя морковь в своих творениях, называли ее королевой овощей. Сравнение справедливое. Действительно, морковь больше, чем какие бы то ни было другие овощи, богата каротином — веществом, которое в организме человека превращается в витамин А. В 100 г сырой моркови содержится около 9 мг каротина. Это в восемь раз больше, чем в помидорах. Если учесть, что потребность человека в витамине А составляет 1,5 мг в сутки, то, оказывается, в морковке средней величины имеется двух—трехсуточный запас этого важного для здоровья вещества. Недаром, как только речь заходит о витамине А, непременно вспоминают о моркови.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содержанию витаминов морковь превосходит не только все овощи, но даже молочные и мясные продукты.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Немало в моркови и минеральных веществ: солей калия, натрия, кальция, фосфора, магния, йода и железа, необходимых для построения костей и других тканей нашего организма.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Белки занимают, как и в большинстве других овощей, незначительную часть общего состава моркови. Зато углеводов в ней сравнительно много: около 7 %, причем преобладает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легкоусваиваемая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организмом глюкоза.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Наиболее богата полезными веществами наружная часть моркови, но в пищу употребляют и менее питательную сердцевину. Однако нелишне знать, что и сердцевина не бедна витаминами.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 питании человека, несомненно, морковь играет большую роль, особенно в виде различных блюд, приготовленных с жиром. Полезно погрызть и сырую морковку — это укрепляет десны.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Морковь обязательно кладут в капусту при квашении, используют для приготовления фаршированного перца, кабачков, помидоров.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зимние месяцы, когда свежих овощей и фруктов становится меньше, красные корнеплоды должны составлять существенную часть рациона каждой семьи. Если в доме есть дети, люди преклонного возраста, надо почаще готовить салаты, запеканки, котлеты, рагу, супы и другие вкусные и полезные блюда из моркови.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Еще в старину люди заметили, что морковь обладает целебными свойствами. В России, например, уже в XVI в. морковным соком лечили болезни сердца и печени, его рекомендовали как средство от кашля и желтухи. Современная медицина также считает морковь продуктом лечебного значения.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Mорковь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один из самых важных корнеплодов - культивируют уже около 3000 лет. Такая сладкая, яркая и легкая в приготовлении, морковь давно заняла прочное место в кухнях многих народов мира - она может быть в закуске или салате, как часть второго блюда или десерта. Она такая ароматная, что часто используется в маринадах и бульонах.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Правда, в Европе до XII века она использовалась исключительно как лошадиный корм, пока испанцы не начали подавать морковь с маслом, уксусом и солью, а итальянцы не полюбили ее с медом на десерт. Британцы же, соригинальничав больше всех, использовали листья моркови для украшения волос, нежели для еды самого плода...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Изначально дикая морковь была фиолетового цвета, родом из древнего Афганистана, но со временем, будучи жертвой садовых экспериментов, она стала бледно-белой, красной и, наконец, в 1700-х годах благодаря датчанам - ярко-оранжевой. Оранжевая морковь со временем прижилась больше другой, так как она не окрашивает в блюдах другие продукты. Оранжевый цвет появился благодаря каротину, который, кроме других преимуществ, делает морковь такой долговечной.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древние греческие и римские времена морковь считалась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афродизиаком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возбуждающим овощем, но какой фаллический предмет таким не считался?!... Однако, от моркови огромная польза: она очищает организм от токсинов и шлаков, ощелачивает, очищает и стимулирует практически все органы. В моркови содержится изобилие полезных веществ: витамины (А, В3, С и Е), плюс энзимы и минералы (натрий, кальций, фосфор, калий и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фолиевую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кислоту).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 приготовить чай из моркови. Он вкусен, приятен, полезен. Его пили после революции, в войну и после войны. Кое-кто пьет его и сейчас. Морковь нужно хорошо промыть щеточкой, но не скоблить. Натереть на крупной терке. Высушить в духовке до темно-коричневого цвета, но не пережигать. Заваривать кипятком. Можно пить с молоком, сливками или с сахаром.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Предположительно, морковь впервые начали выращивать в Афганистане, где до сих пор произрастает больше всего различных видов 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Daucus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carota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Ближайшим диким видом является дикая морковь: культурные сорта были выведены из неё путём селекции. Из сброшенных семян садовой моркови обычно получаются растения со съедобным ветвистым корнем, отличающимся горьким, деревянистым привкусом.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Первоначально морковь выращивали не ради корнеплода, а ради ароматных листьев и семян. Первое упоминание о употреблении корня моркови в пищу встречается в античных источниках в I в. н. э. Современная морковь была завезена в Европу в X—XIII веках; 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Ибн-аль-Авам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из Андалусии описывал красные и жёлтые сорта моркови. Византийский врач 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Симеон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Сит (XI век) упоминает те же самые цвета. Морковь описывается и в «Домострое», памятнике русской назидательной литературы XVI века. Оранжевая морковь впервые появилась в Голландии в XVII веке.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E041E-29C7-4C54-9954-B9F99340DE5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F73B8-BF38-4E3A-B863-0547844A4451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55831-38A3-440D-BD3F-6D898693BAC4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A95D5-647C-4F73-9C9D-AFD35A2C4CFB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B543-FE64-4016-A1EB-29B7B3EE9325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BC7C4-E841-41EF-8939-D0B32E0AD239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C8251-8A14-4263-B4BB-6282603A59EB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F7F74-E715-4AE3-A794-399470508CD0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49A68-EC41-42F7-8DE1-20F19D8ADE1A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C0AEE-AF7E-4AFE-8813-517775B854D8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D067A-51B6-4DA3-AB7E-141C5424571A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F7A66-417A-4C64-8EE3-84533C5869A4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6BF48-54B7-4E4A-AC2E-A27FB62AA904}" type="datetime1">
              <a:rPr lang="ru-RU" smtClean="0"/>
              <a:pPr/>
              <a:t>24.08.2012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cover dir="rd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17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Relationship Id="rId14" Type="http://schemas.openxmlformats.org/officeDocument/2006/relationships/image" Target="../media/image3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55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Relationship Id="rId14" Type="http://schemas.openxmlformats.org/officeDocument/2006/relationships/image" Target="../media/image5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857233"/>
            <a:ext cx="8501122" cy="235745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МОРКОВЬ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3886200"/>
            <a:ext cx="5286412" cy="2186006"/>
          </a:xfrm>
        </p:spPr>
        <p:txBody>
          <a:bodyPr>
            <a:normAutofit fontScale="8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Презентацию подготовила преподаватель ГБОУ СПО «</a:t>
            </a: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Баймакский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сельскохозяйственный техникум»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Мусина Ж.М.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мир\Desktop\5 апреля 2012\Морковь\fruit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143240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Амир\Desktop\5 апреля 2012\Морковь\сорта-морковки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0"/>
            <a:ext cx="3143239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Амир\Desktop\5 апреля 2012\Морковь\0_87fce_bdfe782e_XL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0"/>
            <a:ext cx="2857520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Амир\Desktop\5 апреля 2012\Морковь\130511270142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2143116"/>
            <a:ext cx="285752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Амир\Desktop\5 апреля 2012\Морковь\q_Carott_20041012_259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00760" y="4500570"/>
            <a:ext cx="314324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Амир\Desktop\5 апреля 2012\Морковь\prodam-ovoshchi-morkov-sveklu-kartofel-luk-kapustu-pomidory--e10d-1304926506013418-2-big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500570"/>
            <a:ext cx="314324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Амир\Desktop\5 апреля 2012\Морковь\hochu_vse_znat_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00760" y="2143116"/>
            <a:ext cx="314324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Users\Амир\Desktop\5 апреля 2012\Морковь\PicsDesktop.net_129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43240" y="4500570"/>
            <a:ext cx="285752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1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Благодарю за внимание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мир\Desktop\5 апреля 2012\Морковь\4a3d2d5055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7" y="0"/>
            <a:ext cx="3071803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мир\Desktop\5 апреля 2012\Морковь\6a00d83451e1dc69e20133f57ffffc970b-800w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4500570"/>
            <a:ext cx="3071802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Амир\Desktop\5 апреля 2012\Морковь\61726880_carrots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300036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Амир\Desktop\5 апреля 2012\Морковь\206884632_c7d80bb0e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0"/>
            <a:ext cx="307183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Амир\Desktop\5 апреля 2012\Морковь\208191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2143116"/>
            <a:ext cx="3000364" cy="4714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Амир\Desktop\5 апреля 2012\Морковь\carrotsjpg-f3eb6c3405f87a5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2143116"/>
            <a:ext cx="3071834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Амир\Desktop\5 апреля 2012\Морковь\73203116_img06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000364" y="4500570"/>
            <a:ext cx="3071834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мир\Desktop\5 апреля 2012\Морковь\morkov_Flakke_en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2886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Амир\Desktop\5 апреля 2012\Морковь\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8860" y="0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Амир\Desktop\5 апреля 2012\Морковь\1627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429000"/>
            <a:ext cx="242886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Амир\Desktop\5 апреля 2012\Морковь\MarieCFieldsShutterstock.com_14188714130466986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0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Амир\Desktop\5 апреля 2012\Морковь\mu9jcwz5j0rz5xov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428860" y="1785926"/>
            <a:ext cx="214314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Амир\Desktop\5 апреля 2012\Морковь\1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28860" y="3429000"/>
            <a:ext cx="214314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Амир\Desktop\5 апреля 2012\Морковь\202642_7547-1024x768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3429000"/>
            <a:ext cx="214314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Амир\Desktop\5 апреля 2012\Морковь\75805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572000" y="1785926"/>
            <a:ext cx="214314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Users\Амир\Desktop\5 апреля 2012\Морковь\201509200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715140" y="0"/>
            <a:ext cx="242886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C:\Users\Амир\Desktop\5 апреля 2012\Морковь\morkov1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715140" y="1785926"/>
            <a:ext cx="242886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5" descr="C:\Users\Амир\Desktop\5 апреля 2012\Морковь\kopie-groenten-na-het-koken-snijden-is-gezonder_1000x667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715140" y="3429000"/>
            <a:ext cx="242886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Амир\Desktop\5 апреля 2012\Морковь\2938_1_orig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4572000" y="5072074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6" descr="C:\Users\Амир\Desktop\5 апреля 2012\Морковь\2578241.jpg"/>
          <p:cNvPicPr>
            <a:picLocks noChangeAspect="1" noChangeArrowheads="1"/>
          </p:cNvPicPr>
          <p:nvPr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2428860" y="5072074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7" descr="C:\Users\Амир\Desktop\5 апреля 2012\Морковь\758405_com_orangecarr.jpg"/>
          <p:cNvPicPr>
            <a:picLocks noChangeAspect="1" noChangeArrowheads="1"/>
          </p:cNvPicPr>
          <p:nvPr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6715141" y="5072074"/>
            <a:ext cx="242886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5" descr="C:\Users\Амир\Desktop\5 апреля 2012\Морковь\1.jpg"/>
          <p:cNvPicPr>
            <a:picLocks noChangeAspect="1" noChangeArrowheads="1"/>
          </p:cNvPicPr>
          <p:nvPr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0" y="5072074"/>
            <a:ext cx="242886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мир\Desktop\5 апреля 2012\Морковь\1246261184_carrot_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2886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Амир\Desktop\5 апреля 2012\Морковь\d062e6493e740c622f070f8ba0c7e22d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0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Амир\Desktop\5 апреля 2012\Морковь\8f26573b2a20b8acf544d4bd1ed8708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0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5" name="Picture 5" descr="C:\Users\Амир\Desktop\5 апреля 2012\Морковь\fb637e45bfea4fff0936500c9e53ccc94e2d4bb36d9a7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429000"/>
            <a:ext cx="214314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Амир\Desktop\5 апреля 2012\Морковь\artleo.com_380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3429000"/>
            <a:ext cx="2428860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C:\Users\Амир\Desktop\5 апреля 2012\Морковь\1281073329_bankoboev.ru_sochnaya_morkov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715140" y="0"/>
            <a:ext cx="242886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8" name="Picture 8" descr="C:\Users\Амир\Desktop\5 апреля 2012\Морковь\800px-CarrotRoots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1785926"/>
            <a:ext cx="214314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5" descr="C:\Users\Амир\Desktop\5 апреля 2012\Морковь\091122gt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428860" y="1785926"/>
            <a:ext cx="214314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Амир\Desktop\5 апреля 2012\Морковь\75520812_large_1245755896_mork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15140" y="1785926"/>
            <a:ext cx="242886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5" descr="C:\Users\Амир\Desktop\5 апреля 2012\Морковь\Farmer's-market,-Jul-2009---11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5000637"/>
            <a:ext cx="2428860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 descr="C:\Users\Амир\Desktop\5 апреля 2012\Морковь\Nitratai-darzovese-800x600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715140" y="5072074"/>
            <a:ext cx="242886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7" descr="C:\Users\Амир\Desktop\5 апреля 2012\Морковь\original-1316519026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428860" y="5000636"/>
            <a:ext cx="2143140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мир\Desktop\5 апреля 2012\Морковь\96_9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0"/>
            <a:ext cx="2928926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Амир\Desktop\5 апреля 2012\Морковь\85349924_large_35_Carrot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00364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Амир\Desktop\5 апреля 2012\Морковь\0_547c3_55a3e840_XL.jpe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00364" y="0"/>
            <a:ext cx="321471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Амир\Desktop\5 апреля 2012\Морковь\26260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357430"/>
            <a:ext cx="3000364" cy="450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Амир\Desktop\5 апреля 2012\Морковь\88284430_3347825_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00364" y="4500570"/>
            <a:ext cx="3214710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C:\Users\Амир\Desktop\5 апреля 2012\Морковь\8653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64" y="2357430"/>
            <a:ext cx="3214710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C:\Users\Амир\Desktop\5 апреля 2012\Морковь\61727362_carrot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15075" y="4500570"/>
            <a:ext cx="2928926" cy="23574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мир\Desktop\5 апреля 2012\Морковь\Morkov_Amsterdam_en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2886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Амир\Desktop\5 апреля 2012\Морковь\347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1785926"/>
            <a:ext cx="242886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Амир\Desktop\5 апреля 2012\Морковь\7dd4aa1e3fa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15140" y="0"/>
            <a:ext cx="242886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Амир\Desktop\5 апреля 2012\Морковь\Daucus carota - N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28860" y="0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Амир\Desktop\5 апреля 2012\Морковь\Fotolia_3509431_S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5072074"/>
            <a:ext cx="242886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C:\Users\Амир\Desktop\5 апреля 2012\Морковь\20781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572000" y="0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C:\Users\Амир\Desktop\5 апреля 2012\Морковь\57046825033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72000" y="1785926"/>
            <a:ext cx="214314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Амир\Desktop\5 апреля 2012\Морковь\marchewkowy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0" y="3429000"/>
            <a:ext cx="214314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8" descr="C:\Users\Амир\Desktop\5 апреля 2012\Морковь\730877957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0" y="3429000"/>
            <a:ext cx="242886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C:\Users\Амир\Desktop\5 апреля 2012\Морковь\jpg_1284708750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428860" y="1785926"/>
            <a:ext cx="2143140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Амир\Desktop\5 апреля 2012\Морковь\Морковь_МОz1e4_enl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2428860" y="5072074"/>
            <a:ext cx="2143140" cy="178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4" descr="C:\Users\Амир\Desktop\5 апреля 2012\Морковь\tapeta6-1280x1024.jpg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6715140" y="5000636"/>
            <a:ext cx="2428860" cy="18573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 spd="slow" advClick="0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9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549</Words>
  <PresentationFormat>Экран (4:3)</PresentationFormat>
  <Paragraphs>57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МОРКОВЬ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Амир</dc:creator>
  <cp:lastModifiedBy>Амир</cp:lastModifiedBy>
  <cp:revision>28</cp:revision>
  <dcterms:created xsi:type="dcterms:W3CDTF">2012-08-21T10:19:30Z</dcterms:created>
  <dcterms:modified xsi:type="dcterms:W3CDTF">2012-08-24T12:17:19Z</dcterms:modified>
</cp:coreProperties>
</file>