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8/24/2012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med"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1600200"/>
            <a:ext cx="6858000" cy="228600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Секция филологии и литературного краеведения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 Петра I в творчестве А.С. Пушкина и других писателей.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57800" y="44958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0658" name="Rectangle 2"/>
          <p:cNvSpPr>
            <a:spLocks noChangeArrowheads="1"/>
          </p:cNvSpPr>
          <p:nvPr/>
        </p:nvSpPr>
        <p:spPr bwMode="auto">
          <a:xfrm>
            <a:off x="5105400" y="3962400"/>
            <a:ext cx="34290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Работу выполнила: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Ледрова Ксения Андреевна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ученица 11 «А» класса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Домашний адрес: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Нижегородская область, г.Кстово,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Первостроителей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д.6 кв.46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Тел.:89040568631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Научный руководитель: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Пряхина Алла  Александровна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Преподаватель русского языка и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литературы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1143000"/>
          </a:xfrm>
        </p:spPr>
        <p:txBody>
          <a:bodyPr>
            <a:normAutofit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Петр Великий идеальный образец для подражания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49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7810" y="1219200"/>
            <a:ext cx="4982244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Необходимость представления о жизненном пути  великих людей нашей  страны, разные оценки их деятельности, значение её, взаимосвязь биографий этих персоналий, для дальнейшего выбора их в кумиры. 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Пётр I - великим реформатор, могущественный государственный деятель, с размахом двинувший Россию вперёд, а А.С. Пушкин - Петр Великий русской литературы.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: Пётр I – великий русский царь. Фигура неоднозначная, яркая. Его можно считать идеальным правителем с точки зрения вклада в развитие 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 «контуры» образа Петра в творчестве А. С. Пушкина, найти своеобразные черты трактовки этого образа в сопоставлении с другими произведениями, посвящёнными теме Петра.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4191000" cy="43434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Петр I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величайший исторический деятель, буквально перевернувший всю российскую жизнь.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09" name="Picture 1" descr="D:\Ксюша\петр 1\0002-001-Petr-I-v-otsenke-russkikh-khudozhnik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0"/>
            <a:ext cx="5343525" cy="76336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8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1" descr="D:\Ксюша\петр 1\214823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04800"/>
            <a:ext cx="3641336" cy="29718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4267200" cy="5334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Петр 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приехал в Нижний Новгород 16 мая 1695 года. Организуя поход на Азов, он часть войск решил направить на судах по реке-Москве, Оке и Волге. Разместилось все это войско и артиллерия почти на двухстах кораблях-стругах, которые и прибыли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Нижний Новгород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останавливался в доме купца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Чатыгина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который сейчас называют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«Домом Петра I»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586" name="Picture 2" descr="D:\Ксюша\петр 1\IMGP0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352800"/>
            <a:ext cx="4062057" cy="304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1"/>
            <a:ext cx="74676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 smtClean="0"/>
              <a:t>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Впервые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Пушкин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коснулся темы Петра в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«Заметках по русской истории 18 века»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Далее Образ Петра Пушкин продолжал развивать и в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«Арапе Петра Великого».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1" name="Picture 1" descr="D:\Ксюша\петр 1\петр оканчательно\приложение\1000086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133600"/>
            <a:ext cx="3238500" cy="4355783"/>
          </a:xfrm>
          <a:prstGeom prst="rect">
            <a:avLst/>
          </a:prstGeom>
          <a:noFill/>
        </p:spPr>
      </p:pic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0"/>
            <a:ext cx="3238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6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Арап Петра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-Абрам Петрович Ганнибал(1696-1781),прадед Пушкина по материнской линии. Пушкин эти хорошо знал и воплотил в своем произведении. Ганнибал был младшим сыном владетельного князя в Северной Албании.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7" name="Picture 1" descr="D:\Ксюша\петр 1\петр оканчательно\приложение\0020-026-Gannibal-Abram-Ibragim-Petrovich-16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685800"/>
            <a:ext cx="3000375" cy="46557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5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1"/>
            <a:ext cx="7086600" cy="1295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   «Полтава»-подлинный апофеоз Петра Великого. Главная мысль : «Россия молодая//Мужала с гением Петра.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219200"/>
            <a:ext cx="3584812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405765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105400" y="5791201"/>
            <a:ext cx="3930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Лик его ужасен.</a:t>
            </a:r>
          </a:p>
          <a:p>
            <a:r>
              <a:rPr lang="ru-RU" dirty="0" smtClean="0"/>
              <a:t> Движенья быстры. Он прекрасен, </a:t>
            </a:r>
          </a:p>
          <a:p>
            <a:r>
              <a:rPr lang="ru-RU" dirty="0" smtClean="0"/>
              <a:t> Он весь, как божия гроза…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4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52401"/>
            <a:ext cx="7467600" cy="1524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 1833 г. написана поэма «Медный всадник». Здесь Петр - не живая личность, а бронза, памятник: он слит с ним в единое целое 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152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3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371600"/>
          </a:xfrm>
        </p:spPr>
        <p:txBody>
          <a:bodyPr>
            <a:normAutofit fontScale="9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А.С.Пушкин является начинателем глубокого осмысления деятельности Петра Великого, а А.Н.Толстой  произведением «Петр Первый» завершает целый ряд других попыток художественного истолкования этой исторической темы , после этого романа не было создано более обширное описание деятельности императора.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5" name="Picture 1" descr="D:\Ксюша\петр 1\петр оканчательно\приложение\480909949414494eb56cd16fd01989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209800"/>
            <a:ext cx="3597987" cy="4475343"/>
          </a:xfrm>
          <a:prstGeom prst="rect">
            <a:avLst/>
          </a:prstGeom>
          <a:noFill/>
        </p:spPr>
      </p:pic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209800"/>
            <a:ext cx="3352800" cy="446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2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2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154</TotalTime>
  <Words>423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Секция филологии и литературного краеведения Тема  Образ Петра I в творчестве А.С. Пушкина и других писателей. </vt:lpstr>
      <vt:lpstr>Слайд 2</vt:lpstr>
      <vt:lpstr>Петр I - величайший исторический деятель, буквально перевернувший всю российскую жизнь.</vt:lpstr>
      <vt:lpstr>Слайд 4</vt:lpstr>
      <vt:lpstr>Слайд 5</vt:lpstr>
      <vt:lpstr>Слайд 6</vt:lpstr>
      <vt:lpstr>Слайд 7</vt:lpstr>
      <vt:lpstr>Слайд 8</vt:lpstr>
      <vt:lpstr>А.С.Пушкин является начинателем глубокого осмысления деятельности Петра Великого, а А.Н.Толстой  произведением «Петр Первый» завершает целый ряд других попыток художественного истолкования этой исторической темы , после этого романа не было создано более обширное описание деятельности императора.</vt:lpstr>
      <vt:lpstr>Петр Великий идеальный образец для подражания.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Секция филологии и литературного краеведения Тема  Образ Петра I в творчестве А.С. Пушкина и других писателей. </dc:title>
  <cp:lastModifiedBy>DNA7 X86</cp:lastModifiedBy>
  <cp:revision>19</cp:revision>
  <dcterms:modified xsi:type="dcterms:W3CDTF">2012-08-24T14:23:42Z</dcterms:modified>
</cp:coreProperties>
</file>