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51" r:id="rId3"/>
    <p:sldId id="257" r:id="rId4"/>
    <p:sldId id="379" r:id="rId5"/>
    <p:sldId id="331" r:id="rId6"/>
    <p:sldId id="328" r:id="rId7"/>
    <p:sldId id="353" r:id="rId8"/>
    <p:sldId id="341" r:id="rId9"/>
    <p:sldId id="355" r:id="rId10"/>
    <p:sldId id="356" r:id="rId11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532" autoAdjust="0"/>
  </p:normalViewPr>
  <p:slideViewPr>
    <p:cSldViewPr>
      <p:cViewPr>
        <p:scale>
          <a:sx n="90" d="100"/>
          <a:sy n="90" d="100"/>
        </p:scale>
        <p:origin x="-810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5A52127-4AF9-4AB8-AED7-A8BB0B2D0A50}" type="datetimeFigureOut">
              <a:rPr lang="ru-RU"/>
              <a:pPr>
                <a:defRPr/>
              </a:pPr>
              <a:t>24.08.2012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1375B99-6431-46C8-A7F8-578231D64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EF6121-4568-4A8A-8459-17A6C71FB395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После добавить фильм о начале войны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B0ABA0-9863-4754-9C1A-C026E1FBECD3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Перекодировать в </a:t>
            </a:r>
            <a:r>
              <a:rPr lang="en-US" smtClean="0"/>
              <a:t>avi!!!!!!!!!!!!!!!!!!</a:t>
            </a: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935E3F-22E3-4EF5-9A7B-2A343792C73E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54EBF8-577C-4FA1-A75B-86AA60DB515E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Найти портрет Жукова</a:t>
            </a: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E507E4-872B-4E6E-9CD0-1800F8715333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После фильм о параде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9837AD-435F-43D4-B15E-709E72D87FCE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0" y="2895600"/>
            <a:ext cx="8382000" cy="304800"/>
            <a:chOff x="0" y="1824"/>
            <a:chExt cx="5280" cy="192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0" y="1824"/>
              <a:ext cx="5280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6" name="Rectangle 8"/>
            <p:cNvSpPr>
              <a:spLocks noChangeArrowheads="1"/>
            </p:cNvSpPr>
            <p:nvPr/>
          </p:nvSpPr>
          <p:spPr bwMode="white">
            <a:xfrm>
              <a:off x="2748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7" name="Rectangle 9"/>
            <p:cNvSpPr>
              <a:spLocks noChangeArrowheads="1"/>
            </p:cNvSpPr>
            <p:nvPr/>
          </p:nvSpPr>
          <p:spPr bwMode="white">
            <a:xfrm>
              <a:off x="313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8" name="Rectangle 10"/>
            <p:cNvSpPr>
              <a:spLocks noChangeArrowheads="1"/>
            </p:cNvSpPr>
            <p:nvPr/>
          </p:nvSpPr>
          <p:spPr bwMode="white">
            <a:xfrm>
              <a:off x="349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9" name="Rectangle 11"/>
            <p:cNvSpPr>
              <a:spLocks noChangeArrowheads="1"/>
            </p:cNvSpPr>
            <p:nvPr/>
          </p:nvSpPr>
          <p:spPr bwMode="white">
            <a:xfrm>
              <a:off x="382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" name="Rectangle 12"/>
            <p:cNvSpPr>
              <a:spLocks noChangeArrowheads="1"/>
            </p:cNvSpPr>
            <p:nvPr/>
          </p:nvSpPr>
          <p:spPr bwMode="white">
            <a:xfrm>
              <a:off x="4104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1" name="Rectangle 13"/>
            <p:cNvSpPr>
              <a:spLocks noChangeArrowheads="1"/>
            </p:cNvSpPr>
            <p:nvPr/>
          </p:nvSpPr>
          <p:spPr bwMode="white">
            <a:xfrm>
              <a:off x="4368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2" name="Rectangle 14"/>
            <p:cNvSpPr>
              <a:spLocks noChangeArrowheads="1"/>
            </p:cNvSpPr>
            <p:nvPr/>
          </p:nvSpPr>
          <p:spPr bwMode="white">
            <a:xfrm>
              <a:off x="4800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3" name="Rectangle 15"/>
            <p:cNvSpPr>
              <a:spLocks noChangeArrowheads="1"/>
            </p:cNvSpPr>
            <p:nvPr/>
          </p:nvSpPr>
          <p:spPr bwMode="white">
            <a:xfrm>
              <a:off x="460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4" name="Rectangle 16"/>
            <p:cNvSpPr>
              <a:spLocks noChangeArrowheads="1"/>
            </p:cNvSpPr>
            <p:nvPr/>
          </p:nvSpPr>
          <p:spPr bwMode="white">
            <a:xfrm>
              <a:off x="496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5" name="Rectangle 17"/>
            <p:cNvSpPr>
              <a:spLocks noChangeArrowheads="1"/>
            </p:cNvSpPr>
            <p:nvPr/>
          </p:nvSpPr>
          <p:spPr bwMode="white">
            <a:xfrm>
              <a:off x="5094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6" name="Rectangle 18"/>
            <p:cNvSpPr>
              <a:spLocks noChangeArrowheads="1"/>
            </p:cNvSpPr>
            <p:nvPr/>
          </p:nvSpPr>
          <p:spPr bwMode="white">
            <a:xfrm>
              <a:off x="5196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849D4-2082-4B5F-8E73-921F97437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08FDB-8005-4E5F-8B13-08F3FBBB1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1925" y="171450"/>
            <a:ext cx="1946275" cy="5924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3100" y="171450"/>
            <a:ext cx="5686425" cy="5924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384B5-5BCE-4DC3-AB4A-CCAE3874E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CDD67-6728-4012-8C21-810F031A9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CC2CB-ABCE-469F-A13B-44D937C9F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390AB-8FBA-4097-A0C7-93C8EA9B0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EF0F8-BEBF-4C8E-9657-1C9342082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7FF20-B57A-4CD8-92D5-C79CD7BE1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5F49E-2525-4C8D-86F2-929D71C03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FECDE-9011-4D74-912C-25A588456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63B89-C76C-438B-986A-0402D0201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3100" y="171450"/>
            <a:ext cx="77533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1DD7F9C7-B77F-466C-8BB0-56AACBE7F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19"/>
          <p:cNvGrpSpPr>
            <a:grpSpLocks/>
          </p:cNvGrpSpPr>
          <p:nvPr/>
        </p:nvGrpSpPr>
        <p:grpSpPr bwMode="auto">
          <a:xfrm>
            <a:off x="0" y="1447800"/>
            <a:ext cx="8382000" cy="304800"/>
            <a:chOff x="0" y="912"/>
            <a:chExt cx="5280" cy="192"/>
          </a:xfrm>
        </p:grpSpPr>
        <p:sp>
          <p:nvSpPr>
            <p:cNvPr id="2" name="Rectangle 7"/>
            <p:cNvSpPr>
              <a:spLocks noChangeArrowheads="1"/>
            </p:cNvSpPr>
            <p:nvPr/>
          </p:nvSpPr>
          <p:spPr bwMode="auto">
            <a:xfrm>
              <a:off x="0" y="912"/>
              <a:ext cx="5280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2" name="Rectangle 8"/>
            <p:cNvSpPr>
              <a:spLocks noChangeArrowheads="1"/>
            </p:cNvSpPr>
            <p:nvPr/>
          </p:nvSpPr>
          <p:spPr bwMode="white">
            <a:xfrm>
              <a:off x="2748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3" name="Rectangle 9"/>
            <p:cNvSpPr>
              <a:spLocks noChangeArrowheads="1"/>
            </p:cNvSpPr>
            <p:nvPr/>
          </p:nvSpPr>
          <p:spPr bwMode="white">
            <a:xfrm>
              <a:off x="313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4" name="Rectangle 10"/>
            <p:cNvSpPr>
              <a:spLocks noChangeArrowheads="1"/>
            </p:cNvSpPr>
            <p:nvPr/>
          </p:nvSpPr>
          <p:spPr bwMode="white">
            <a:xfrm>
              <a:off x="349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5" name="Rectangle 11"/>
            <p:cNvSpPr>
              <a:spLocks noChangeArrowheads="1"/>
            </p:cNvSpPr>
            <p:nvPr/>
          </p:nvSpPr>
          <p:spPr bwMode="white">
            <a:xfrm>
              <a:off x="382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6" name="Rectangle 12"/>
            <p:cNvSpPr>
              <a:spLocks noChangeArrowheads="1"/>
            </p:cNvSpPr>
            <p:nvPr/>
          </p:nvSpPr>
          <p:spPr bwMode="white">
            <a:xfrm>
              <a:off x="4104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7" name="Rectangle 13"/>
            <p:cNvSpPr>
              <a:spLocks noChangeArrowheads="1"/>
            </p:cNvSpPr>
            <p:nvPr/>
          </p:nvSpPr>
          <p:spPr bwMode="white">
            <a:xfrm>
              <a:off x="4368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8" name="Rectangle 14"/>
            <p:cNvSpPr>
              <a:spLocks noChangeArrowheads="1"/>
            </p:cNvSpPr>
            <p:nvPr/>
          </p:nvSpPr>
          <p:spPr bwMode="white">
            <a:xfrm>
              <a:off x="4800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9" name="Rectangle 15"/>
            <p:cNvSpPr>
              <a:spLocks noChangeArrowheads="1"/>
            </p:cNvSpPr>
            <p:nvPr/>
          </p:nvSpPr>
          <p:spPr bwMode="white">
            <a:xfrm>
              <a:off x="460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40" name="Rectangle 16"/>
            <p:cNvSpPr>
              <a:spLocks noChangeArrowheads="1"/>
            </p:cNvSpPr>
            <p:nvPr/>
          </p:nvSpPr>
          <p:spPr bwMode="white">
            <a:xfrm>
              <a:off x="496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41" name="Rectangle 17"/>
            <p:cNvSpPr>
              <a:spLocks noChangeArrowheads="1"/>
            </p:cNvSpPr>
            <p:nvPr/>
          </p:nvSpPr>
          <p:spPr bwMode="white">
            <a:xfrm>
              <a:off x="5094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42" name="Rectangle 18"/>
            <p:cNvSpPr>
              <a:spLocks noChangeArrowheads="1"/>
            </p:cNvSpPr>
            <p:nvPr/>
          </p:nvSpPr>
          <p:spPr bwMode="white">
            <a:xfrm>
              <a:off x="5196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9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Documents%20and%20Settings\&#1052;&#1072;&#1090;&#1077;&#1084;&#1072;&#1090;&#1080;&#1082;&#1072;\&#1052;&#1086;&#1080;%20&#1076;&#1086;&#1082;&#1091;&#1084;&#1077;&#1085;&#1090;&#1099;\&#1052;&#1086;&#1080;%20&#1074;&#1080;&#1076;&#1077;&#1086;&#1079;&#1072;&#1087;&#1080;&#1089;&#1080;\&#1085;&#1072;&#1095;&#1072;&#1083;&#1086;%20&#1074;&#1086;&#1081;&#1085;&#1099;.wmv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52;&#1072;&#1090;&#1077;&#1084;&#1072;&#1090;&#1080;&#1082;&#1072;\&#1056;&#1072;&#1073;&#1086;&#1095;&#1080;&#1081;%20&#1089;&#1090;&#1086;&#1083;\&#1087;&#1088;&#1077;&#1079;&#1077;&#1085;&#1090;&#1072;&#1094;&#1080;&#1103;\&#1087;&#1088;&#1083;&#1086;&#1074;&#1088;&#1072;&#1083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52;&#1072;&#1090;&#1077;&#1084;&#1072;&#1090;&#1080;&#1082;&#1072;\&#1056;&#1072;&#1073;&#1086;&#1095;&#1080;&#1081;%20&#1089;&#1090;&#1086;&#1083;\&#1087;&#1088;&#1077;&#1079;&#1077;&#1085;&#1090;&#1072;&#1094;&#1080;&#1103;\&#1056;&#1091;&#1089;&#1089;&#1082;&#1072;&#1103;%20&#1085;&#1072;&#1088;&#1086;&#1076;&#1085;&#1072;&#1103;%20-%20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52;&#1072;&#1090;&#1077;&#1084;&#1072;&#1090;&#1080;&#1082;&#1072;\&#1056;&#1072;&#1073;&#1086;&#1095;&#1080;&#1081;%20&#1089;&#1090;&#1086;&#1083;\&#1087;&#1088;&#1077;&#1079;&#1077;&#1085;&#1090;&#1072;&#1094;&#1080;&#1103;\&#1072;&#1088;&#1087;&#1074;.wma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692150"/>
            <a:ext cx="8713788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8800" b="1" i="1" dirty="0" smtClean="0"/>
              <a:t>Устный журнал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5589588"/>
            <a:ext cx="8785225" cy="719137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/>
              <a:t>69-летию обороны Москвы посвящается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0825" y="3429000"/>
            <a:ext cx="8497888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u="sng"/>
              <a:t>«Поклонимся великим тем годам»</a:t>
            </a:r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642938"/>
            <a:ext cx="842962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989138"/>
            <a:ext cx="8964612" cy="41148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 Пролог</a:t>
            </a:r>
          </a:p>
          <a:p>
            <a:pPr>
              <a:defRPr/>
            </a:pPr>
            <a:r>
              <a:rPr lang="ru-RU" dirty="0" smtClean="0"/>
              <a:t> «Вставай, страна огромная»…………..........</a:t>
            </a:r>
            <a:r>
              <a:rPr lang="ru-RU" sz="2000" dirty="0" smtClean="0"/>
              <a:t>1 стр.</a:t>
            </a:r>
          </a:p>
          <a:p>
            <a:pPr>
              <a:defRPr/>
            </a:pPr>
            <a:r>
              <a:rPr lang="ru-RU" dirty="0" smtClean="0"/>
              <a:t> «Москва под ударом!»……………………...</a:t>
            </a:r>
            <a:r>
              <a:rPr lang="ru-RU" sz="2000" dirty="0" smtClean="0"/>
              <a:t>2 стр.</a:t>
            </a:r>
          </a:p>
          <a:p>
            <a:pPr>
              <a:defRPr/>
            </a:pPr>
            <a:r>
              <a:rPr lang="ru-RU" dirty="0" smtClean="0"/>
              <a:t> «За нами Москва! Отступать некуда!».........</a:t>
            </a:r>
            <a:r>
              <a:rPr lang="ru-RU" sz="2000" dirty="0" smtClean="0"/>
              <a:t>3 стр.</a:t>
            </a:r>
          </a:p>
          <a:p>
            <a:pPr>
              <a:defRPr/>
            </a:pPr>
            <a:r>
              <a:rPr lang="ru-RU" dirty="0" smtClean="0"/>
              <a:t> «Как когда-то в далеком 1812» ……………</a:t>
            </a:r>
            <a:r>
              <a:rPr lang="ru-RU" sz="2000" dirty="0" smtClean="0"/>
              <a:t>4 стр.</a:t>
            </a:r>
          </a:p>
          <a:p>
            <a:pPr>
              <a:defRPr/>
            </a:pPr>
            <a:r>
              <a:rPr lang="ru-RU" dirty="0" smtClean="0"/>
              <a:t> «Все для фронта, все для победы»………....</a:t>
            </a:r>
            <a:r>
              <a:rPr lang="ru-RU" sz="2000" dirty="0" smtClean="0"/>
              <a:t>5 стр.</a:t>
            </a:r>
          </a:p>
          <a:p>
            <a:pPr>
              <a:defRPr/>
            </a:pPr>
            <a:r>
              <a:rPr lang="ru-RU" dirty="0" smtClean="0"/>
              <a:t> Заключение</a:t>
            </a:r>
          </a:p>
          <a:p>
            <a:pPr>
              <a:buFontTx/>
              <a:buNone/>
              <a:defRPr/>
            </a:pP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404813"/>
            <a:ext cx="8785225" cy="10080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500" b="1" i="1" u="sng" dirty="0" smtClean="0"/>
              <a:t>Страница 1.</a:t>
            </a:r>
            <a:r>
              <a:rPr lang="ru-RU" sz="3500" b="1" i="1" dirty="0" smtClean="0"/>
              <a:t> </a:t>
            </a:r>
            <a:br>
              <a:rPr lang="ru-RU" sz="3500" b="1" i="1" dirty="0" smtClean="0"/>
            </a:br>
            <a:r>
              <a:rPr lang="ru-RU" sz="4800" b="1" i="1" dirty="0" smtClean="0"/>
              <a:t>«Вставай, страна огромная»</a:t>
            </a:r>
            <a:endParaRPr lang="ru-RU" sz="4800" dirty="0" smtClean="0"/>
          </a:p>
        </p:txBody>
      </p:sp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916113"/>
            <a:ext cx="6408737" cy="480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4" name="начало войны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857250"/>
            <a:ext cx="9144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идия\Desktop\вторая мировая война\вой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28625"/>
            <a:ext cx="4786312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4071938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прловра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234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5" y="3143250"/>
            <a:ext cx="4857750" cy="11239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000" b="1" dirty="0" smtClean="0"/>
              <a:t>22 июня </a:t>
            </a:r>
            <a:br>
              <a:rPr lang="ru-RU" sz="6000" b="1" dirty="0" smtClean="0"/>
            </a:br>
            <a:r>
              <a:rPr lang="ru-RU" sz="6000" b="1" dirty="0" smtClean="0"/>
              <a:t>1941 год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42875"/>
            <a:ext cx="4357688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усская народная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429625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83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844675"/>
            <a:ext cx="6511925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500" b="1" i="1" u="sng" dirty="0" smtClean="0"/>
              <a:t>Страница 2. </a:t>
            </a:r>
            <a:br>
              <a:rPr lang="ru-RU" sz="3500" b="1" i="1" u="sng" dirty="0" smtClean="0"/>
            </a:br>
            <a:r>
              <a:rPr lang="ru-RU" sz="4800" b="1" i="1" dirty="0" smtClean="0"/>
              <a:t>Москва под ударом! </a:t>
            </a:r>
          </a:p>
        </p:txBody>
      </p:sp>
      <p:pic>
        <p:nvPicPr>
          <p:cNvPr id="8" name="арпв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32813" y="6381750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00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Соотношение сил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750" y="2565400"/>
          <a:ext cx="7992888" cy="3744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64296"/>
                <a:gridCol w="2664296"/>
              </a:tblGrid>
              <a:tr h="74888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Германия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СССР</a:t>
                      </a:r>
                      <a:endParaRPr lang="ru-RU" dirty="0"/>
                    </a:p>
                  </a:txBody>
                  <a:tcPr/>
                </a:tc>
              </a:tr>
              <a:tr h="7488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Войска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1,8 млн.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1,25 млн.</a:t>
                      </a:r>
                      <a:r>
                        <a:rPr lang="ru-RU" baseline="0" dirty="0" smtClean="0"/>
                        <a:t> чел.</a:t>
                      </a:r>
                      <a:endParaRPr lang="ru-RU" dirty="0"/>
                    </a:p>
                  </a:txBody>
                  <a:tcPr/>
                </a:tc>
              </a:tr>
              <a:tr h="7488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1 700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990</a:t>
                      </a:r>
                      <a:endParaRPr lang="ru-RU" dirty="0"/>
                    </a:p>
                  </a:txBody>
                  <a:tcPr/>
                </a:tc>
              </a:tr>
              <a:tr h="7488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Орудия</a:t>
                      </a:r>
                      <a:r>
                        <a:rPr lang="ru-RU" baseline="0" dirty="0" smtClean="0"/>
                        <a:t> и минометы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7 600</a:t>
                      </a:r>
                      <a:endParaRPr lang="ru-RU" dirty="0"/>
                    </a:p>
                  </a:txBody>
                  <a:tcPr/>
                </a:tc>
              </a:tr>
              <a:tr h="7488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Самолёты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1 390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677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2214563"/>
            <a:ext cx="3346450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700463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779838" y="333375"/>
            <a:ext cx="44640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На вопрос И.В. Сталина:</a:t>
            </a:r>
          </a:p>
          <a:p>
            <a:r>
              <a:rPr lang="ru-RU" sz="3600" u="sng"/>
              <a:t>«Устоит ли Москва?»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5000625"/>
            <a:ext cx="511333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Г. К. Жуков ответил твёрдо:</a:t>
            </a:r>
          </a:p>
          <a:p>
            <a:r>
              <a:rPr lang="ru-RU" sz="3600" u="sng"/>
              <a:t>«Мы Москву не сдадим»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Шаблон оформления «Терракотовый»">
  <a:themeElements>
    <a:clrScheme name="Шаблон оформления «Терракотовый» 1">
      <a:dk1>
        <a:srgbClr val="000000"/>
      </a:dk1>
      <a:lt1>
        <a:srgbClr val="FFFFFF"/>
      </a:lt1>
      <a:dk2>
        <a:srgbClr val="CC0000"/>
      </a:dk2>
      <a:lt2>
        <a:srgbClr val="FFFFFF"/>
      </a:lt2>
      <a:accent1>
        <a:srgbClr val="FF0033"/>
      </a:accent1>
      <a:accent2>
        <a:srgbClr val="996633"/>
      </a:accent2>
      <a:accent3>
        <a:srgbClr val="E2AAAA"/>
      </a:accent3>
      <a:accent4>
        <a:srgbClr val="DADADA"/>
      </a:accent4>
      <a:accent5>
        <a:srgbClr val="FFAAAD"/>
      </a:accent5>
      <a:accent6>
        <a:srgbClr val="8A5C2D"/>
      </a:accent6>
      <a:hlink>
        <a:srgbClr val="CC9900"/>
      </a:hlink>
      <a:folHlink>
        <a:srgbClr val="FF6699"/>
      </a:folHlink>
    </a:clrScheme>
    <a:fontScheme name="Шаблон оформления «Терракотовый»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«Терракотовый» 1">
        <a:dk1>
          <a:srgbClr val="000000"/>
        </a:dk1>
        <a:lt1>
          <a:srgbClr val="FFFFFF"/>
        </a:lt1>
        <a:dk2>
          <a:srgbClr val="CC0000"/>
        </a:dk2>
        <a:lt2>
          <a:srgbClr val="FFFFFF"/>
        </a:lt2>
        <a:accent1>
          <a:srgbClr val="FF0033"/>
        </a:accent1>
        <a:accent2>
          <a:srgbClr val="996633"/>
        </a:accent2>
        <a:accent3>
          <a:srgbClr val="E2AAAA"/>
        </a:accent3>
        <a:accent4>
          <a:srgbClr val="DADADA"/>
        </a:accent4>
        <a:accent5>
          <a:srgbClr val="FFAAAD"/>
        </a:accent5>
        <a:accent6>
          <a:srgbClr val="8A5C2D"/>
        </a:accent6>
        <a:hlink>
          <a:srgbClr val="CC9900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Терракотовый» 2">
        <a:dk1>
          <a:srgbClr val="000000"/>
        </a:dk1>
        <a:lt1>
          <a:srgbClr val="FFFFFF"/>
        </a:lt1>
        <a:dk2>
          <a:srgbClr val="0000FF"/>
        </a:dk2>
        <a:lt2>
          <a:srgbClr val="FFFFFF"/>
        </a:lt2>
        <a:accent1>
          <a:srgbClr val="FF00FF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AAFF"/>
        </a:accent5>
        <a:accent6>
          <a:srgbClr val="E70000"/>
        </a:accent6>
        <a:hlink>
          <a:srgbClr val="00FFFF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Терракотовый»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DDDDD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97979"/>
        </a:accent6>
        <a:hlink>
          <a:srgbClr val="39393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«Терракотовый»</Template>
  <TotalTime>1106</TotalTime>
  <Words>160</Words>
  <Application>Microsoft Office PowerPoint</Application>
  <PresentationFormat>Экран (4:3)</PresentationFormat>
  <Paragraphs>44</Paragraphs>
  <Slides>10</Slides>
  <Notes>6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оформления «Терракотовый»</vt:lpstr>
      <vt:lpstr>Устный журнал</vt:lpstr>
      <vt:lpstr>Оглавление</vt:lpstr>
      <vt:lpstr>Страница 1.  «Вставай, страна огромная»</vt:lpstr>
      <vt:lpstr>Слайд 4</vt:lpstr>
      <vt:lpstr>Слайд 5</vt:lpstr>
      <vt:lpstr>22 июня  1941 год</vt:lpstr>
      <vt:lpstr>Страница 2.  Москва под ударом! </vt:lpstr>
      <vt:lpstr>Соотношение сил</vt:lpstr>
      <vt:lpstr>Слайд 9</vt:lpstr>
      <vt:lpstr>Слайд 10</vt:lpstr>
    </vt:vector>
  </TitlesOfParts>
  <Company>МОУ СОШ № 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ARcom</dc:creator>
  <cp:lastModifiedBy>41</cp:lastModifiedBy>
  <cp:revision>113</cp:revision>
  <dcterms:created xsi:type="dcterms:W3CDTF">2010-01-25T10:37:46Z</dcterms:created>
  <dcterms:modified xsi:type="dcterms:W3CDTF">2012-08-24T13:07:44Z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TC010689901049</vt:lpwstr>
  </property>
</Properties>
</file>