
<file path=[Content_Types].xml><?xml version="1.0" encoding="utf-8"?>
<Types xmlns="http://schemas.openxmlformats.org/package/2006/content-types"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19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Default ContentType="image/png" Extension="png"/>
  <Override ContentType="application/vnd.openxmlformats-officedocument.presentationml.slideMaster+xml" PartName="/ppt/slideMasters/slideMaster1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presProps+xml" PartName="/ppt/presProps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theme+xml" PartName="/ppt/theme/theme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22.xml"/>
  <Override ContentType="application/vnd.openxmlformats-officedocument.presentationml.slideLayout+xml" PartName="/ppt/slideLayouts/slideLayout1.xml"/>
  <Override ContentType="application/vnd.openxmlformats-officedocument.extended-properties+xml" PartName="/docProps/app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0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viewProps+xml" PartName="/ppt/viewProps.xml"/>
  <Override ContentType="application/vnd.openxmlformats-officedocument.presentationml.slideLayout+xml" PartName="/ppt/slideLayouts/slideLayout9.xml"/>
  <Override ContentType="application/vnd.openxmlformats-package.core-properties+xml" PartName="/docProps/core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1" r:id="rId2"/>
    <p:sldId id="263" r:id="rId3"/>
    <p:sldId id="270" r:id="rId4"/>
    <p:sldId id="277" r:id="rId5"/>
    <p:sldId id="272" r:id="rId6"/>
    <p:sldId id="274" r:id="rId7"/>
    <p:sldId id="276" r:id="rId8"/>
    <p:sldId id="287" r:id="rId9"/>
    <p:sldId id="288" r:id="rId10"/>
    <p:sldId id="275" r:id="rId11"/>
    <p:sldId id="282" r:id="rId12"/>
    <p:sldId id="290" r:id="rId13"/>
    <p:sldId id="289" r:id="rId14"/>
    <p:sldId id="269" r:id="rId15"/>
    <p:sldId id="268" r:id="rId16"/>
    <p:sldId id="291" r:id="rId17"/>
    <p:sldId id="292" r:id="rId18"/>
    <p:sldId id="265" r:id="rId19"/>
    <p:sldId id="283" r:id="rId20"/>
    <p:sldId id="284" r:id="rId21"/>
    <p:sldId id="293" r:id="rId22"/>
    <p:sldId id="294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3498D-A546-4EBC-A16C-8E98A64E75EE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697F-6D7A-4BBE-B11E-4AFCE427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3498D-A546-4EBC-A16C-8E98A64E75EE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697F-6D7A-4BBE-B11E-4AFCE427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3498D-A546-4EBC-A16C-8E98A64E75EE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697F-6D7A-4BBE-B11E-4AFCE427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3498D-A546-4EBC-A16C-8E98A64E75EE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697F-6D7A-4BBE-B11E-4AFCE427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3498D-A546-4EBC-A16C-8E98A64E75EE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697F-6D7A-4BBE-B11E-4AFCE427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3498D-A546-4EBC-A16C-8E98A64E75EE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697F-6D7A-4BBE-B11E-4AFCE427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3498D-A546-4EBC-A16C-8E98A64E75EE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697F-6D7A-4BBE-B11E-4AFCE427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3498D-A546-4EBC-A16C-8E98A64E75EE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697F-6D7A-4BBE-B11E-4AFCE427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3498D-A546-4EBC-A16C-8E98A64E75EE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697F-6D7A-4BBE-B11E-4AFCE427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3498D-A546-4EBC-A16C-8E98A64E75EE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697F-6D7A-4BBE-B11E-4AFCE427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D3498D-A546-4EBC-A16C-8E98A64E75EE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D7E697F-6D7A-4BBE-B11E-4AFCE427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D3498D-A546-4EBC-A16C-8E98A64E75EE}" type="datetimeFigureOut">
              <a:rPr lang="ru-RU" smtClean="0"/>
              <a:pPr/>
              <a:t>18.08.2012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D7E697F-6D7A-4BBE-B11E-4AFCE427E64A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 ?><Relationships xmlns="http://schemas.openxmlformats.org/package/2006/relationships"><Relationship Id="rId3" Target="../media/image19.jpeg" Type="http://schemas.openxmlformats.org/officeDocument/2006/relationships/image"/><Relationship Id="rId7" Target="../media/image23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2.jpeg" Type="http://schemas.openxmlformats.org/officeDocument/2006/relationships/image"/><Relationship Id="rId5" Target="../media/image21.jpeg" Type="http://schemas.openxmlformats.org/officeDocument/2006/relationships/image"/><Relationship Id="rId4" Target="../media/image20.jpeg" Type="http://schemas.openxmlformats.org/officeDocument/2006/relationships/image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7" Type="http://schemas.openxmlformats.org/officeDocument/2006/relationships/image" Target="../media/image2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hyperlink" Target="http://sealena.codis.ru/gal/index.php?cdir=MY_CATALOG/PERRENIAL/veronika_sedaia/" TargetMode="Externa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7" Type="http://schemas.openxmlformats.org/officeDocument/2006/relationships/image" Target="../media/image31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0.jpeg"/><Relationship Id="rId5" Type="http://schemas.openxmlformats.org/officeDocument/2006/relationships/image" Target="../media/image29.jpeg"/><Relationship Id="rId4" Type="http://schemas.openxmlformats.org/officeDocument/2006/relationships/hyperlink" Target="http://www.photoworks.ru/fullscreen.aspx?id=498" TargetMode="Externa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 ?><Relationships xmlns="http://schemas.openxmlformats.org/package/2006/relationships"><Relationship Id="rId3" Target="../media/image33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34.jpeg" Type="http://schemas.openxmlformats.org/officeDocument/2006/relationships/image"/></Relationships>
</file>

<file path=ppt/slides/_rels/slide16.xml.rels><?xml version="1.0" encoding="UTF-8" standalone="yes" ?><Relationships xmlns="http://schemas.openxmlformats.org/package/2006/relationships"><Relationship Id="rId3" Target="../media/image35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 ?><Relationships xmlns="http://schemas.openxmlformats.org/package/2006/relationships"><Relationship Id="rId3" Target="../media/image36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8.jpeg"/></Relationships>
</file>

<file path=ppt/slides/_rels/slide2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7.jpeg" Type="http://schemas.openxmlformats.org/officeDocument/2006/relationships/image"/><Relationship Id="rId5" Target="../media/image6.jpeg" Type="http://schemas.openxmlformats.org/officeDocument/2006/relationships/image"/><Relationship Id="rId4" Target="../media/image5.jpeg" Type="http://schemas.openxmlformats.org/officeDocument/2006/relationships/image"/></Relationships>
</file>

<file path=ppt/slides/_rels/slide20.xml.rels><?xml version="1.0" encoding="UTF-8" standalone="yes" ?><Relationships xmlns="http://schemas.openxmlformats.org/package/2006/relationships"><Relationship Id="rId3" Target="../media/image39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40.jpeg" Type="http://schemas.openxmlformats.org/officeDocument/2006/relationships/image"/></Relationships>
</file>

<file path=ppt/slides/_rels/slide21.xml.rels><?xml version="1.0" encoding="UTF-8" standalone="yes" ?><Relationships xmlns="http://schemas.openxmlformats.org/package/2006/relationships"><Relationship Id="rId3" Target="../media/image1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43.jpeg" Type="http://schemas.openxmlformats.org/officeDocument/2006/relationships/image"/><Relationship Id="rId5" Target="../media/image42.jpeg" Type="http://schemas.openxmlformats.org/officeDocument/2006/relationships/image"/><Relationship Id="rId4" Target="../media/image41.jpeg" Type="http://schemas.openxmlformats.org/officeDocument/2006/relationships/image"/></Relationships>
</file>

<file path=ppt/slides/_rels/slide22.xml.rels><?xml version="1.0" encoding="UTF-8" standalone="yes" ?><Relationships xmlns="http://schemas.openxmlformats.org/package/2006/relationships"><Relationship Id="rId3" Target="../media/image28.jpeg" Type="http://schemas.openxmlformats.org/officeDocument/2006/relationships/image"/><Relationship Id="rId7" Target="../media/image4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29.jpeg" Type="http://schemas.openxmlformats.org/officeDocument/2006/relationships/image"/><Relationship Id="rId5" Target="http://www.photoworks.ru/fullscreen.aspx?id=498" TargetMode="External" Type="http://schemas.openxmlformats.org/officeDocument/2006/relationships/hyperlink"/><Relationship Id="rId4" Target="../media/image24.jpeg" Type="http://schemas.openxmlformats.org/officeDocument/2006/relationships/image"/></Relationships>
</file>

<file path=ppt/slides/_rels/slide3.xml.rels><?xml version="1.0" encoding="UTF-8" standalone="yes" ?><Relationships xmlns="http://schemas.openxmlformats.org/package/2006/relationships"><Relationship Id="rId3" Target="../media/image8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4.xml.rels><?xml version="1.0" encoding="UTF-8" standalone="yes" ?><Relationships xmlns="http://schemas.openxmlformats.org/package/2006/relationships"><Relationship Id="rId3" Target="../media/image9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/Relationships>
</file>

<file path=ppt/slides/_rels/slide5.xml.rels><?xml version="1.0" encoding="UTF-8" standalone="yes" ?><Relationships xmlns="http://schemas.openxmlformats.org/package/2006/relationships"><Relationship Id="rId3" Target="../media/image4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1.jpeg" Type="http://schemas.openxmlformats.org/officeDocument/2006/relationships/image"/><Relationship Id="rId5" Target="../media/image6.jpeg" Type="http://schemas.openxmlformats.org/officeDocument/2006/relationships/image"/><Relationship Id="rId4" Target="../media/image10.jpeg" Type="http://schemas.openxmlformats.org/officeDocument/2006/relationships/image"/></Relationships>
</file>

<file path=ppt/slides/_rels/slide6.xml.rels><?xml version="1.0" encoding="UTF-8" standalone="yes" ?><Relationships xmlns="http://schemas.openxmlformats.org/package/2006/relationships"><Relationship Id="rId3" Target="../media/image7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5.jpeg" Type="http://schemas.openxmlformats.org/officeDocument/2006/relationships/image"/></Relationships>
</file>

<file path=ppt/slides/_rels/slide7.xml.rels><?xml version="1.0" encoding="UTF-8" standalone="yes" ?><Relationships xmlns="http://schemas.openxmlformats.org/package/2006/relationships"><Relationship Id="rId3" Target="../media/image12.jpeg" Type="http://schemas.openxmlformats.org/officeDocument/2006/relationships/image"/><Relationship Id="rId7" Target="../media/image16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5.jpeg" Type="http://schemas.openxmlformats.org/officeDocument/2006/relationships/image"/><Relationship Id="rId5" Target="../media/image14.jpeg" Type="http://schemas.openxmlformats.org/officeDocument/2006/relationships/image"/><Relationship Id="rId4" Target="../media/image13.jpeg" Type="http://schemas.openxmlformats.org/officeDocument/2006/relationships/image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 ?><Relationships xmlns="http://schemas.openxmlformats.org/package/2006/relationships"><Relationship Id="rId3" Target="../media/image17.jpeg" Type="http://schemas.openxmlformats.org/officeDocument/2006/relationships/image"/><Relationship Id="rId2" Target="../media/image3.jpeg" Type="http://schemas.openxmlformats.org/officeDocument/2006/relationships/image"/><Relationship Id="rId1" Target="../slideLayouts/slideLayout7.xml" Type="http://schemas.openxmlformats.org/officeDocument/2006/relationships/slideLayout"/><Relationship Id="rId4" Target="../media/image18.jpeg" Type="http://schemas.openxmlformats.org/officeDocument/2006/relationships/image"/></Relationships>
</file>

<file path=ppt/slides/slide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214414" y="714356"/>
            <a:ext cx="6043322" cy="1754326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1" dirty="0" lang="ru-RU" smtClean="0" spc="300" sz="5400">
                <a:ln cmpd="sng" w="11430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Природные зоны</a:t>
            </a:r>
          </a:p>
          <a:p>
            <a:pPr algn="ctr"/>
            <a:r>
              <a:rPr b="1" dirty="0" lang="ru-RU" smtClean="0" spc="300" sz="5400">
                <a:ln cmpd="sng" w="11430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х</a:t>
            </a:r>
            <a:r>
              <a:rPr b="1" cap="none" dirty="0" lang="ru-RU" smtClean="0" spc="300" sz="5400">
                <a:ln cmpd="sng" w="11430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олодного  пояса</a:t>
            </a:r>
            <a:endParaRPr b="1" cap="none" dirty="0" lang="ru-RU" spc="300" sz="5400">
              <a:ln cmpd="sng" w="11430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286380" y="5786454"/>
            <a:ext cx="3429024" cy="714380"/>
          </a:xfrm>
          <a:prstGeom prst="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 w="28575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dirty="0" i="1" lang="ru-RU" smtClean="0" sz="1600">
                <a:solidFill>
                  <a:schemeClr val="tx1"/>
                </a:solidFill>
              </a:rPr>
              <a:t>Учитель  начальных классов</a:t>
            </a:r>
          </a:p>
          <a:p>
            <a:pPr algn="ctr"/>
            <a:r>
              <a:rPr dirty="0" i="1" lang="ru-RU" smtClean="0" sz="1600">
                <a:solidFill>
                  <a:schemeClr val="tx1"/>
                </a:solidFill>
              </a:rPr>
              <a:t>Кольцова Людмила Петровна</a:t>
            </a:r>
          </a:p>
          <a:p>
            <a:pPr algn="ctr"/>
            <a:r>
              <a:rPr dirty="0" i="1" lang="ru-RU" smtClean="0" sz="1600">
                <a:solidFill>
                  <a:schemeClr val="tx1"/>
                </a:solidFill>
              </a:rPr>
              <a:t>ГБОУ СОШ № 89  Санкт - Петербург</a:t>
            </a:r>
            <a:endParaRPr dirty="0" i="1" lang="ru-RU" sz="1600">
              <a:solidFill>
                <a:schemeClr val="tx1"/>
              </a:solidFill>
            </a:endParaRPr>
          </a:p>
        </p:txBody>
      </p:sp>
      <p:pic>
        <p:nvPicPr>
          <p:cNvPr descr="01087_0122.jpg" id="5" name="Picture 5"/>
          <p:cNvPicPr>
            <a:picLocks noChangeArrowheads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1714480" y="2500306"/>
            <a:ext cx="5072098" cy="2973157"/>
          </a:xfrm>
          <a:prstGeom prst="flowChartAlternateProcess">
            <a:avLst/>
          </a:prstGeom>
          <a:noFill/>
          <a:ln w="28575">
            <a:solidFill>
              <a:srgbClr val="C00000"/>
            </a:solidFill>
          </a:ln>
        </p:spPr>
      </p:pic>
    </p:spTree>
  </p:cSld>
  <p:clrMapOvr>
    <a:masterClrMapping/>
  </p:clrMapOvr>
</p:sld>
</file>

<file path=ppt/slides/slide1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85720" y="214290"/>
            <a:ext cx="5000660" cy="707886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lstStyle/>
          <a:p>
            <a:pPr algn="ctr"/>
            <a:r>
              <a:rPr b="1" cap="none" dirty="0" lang="ru-RU" smtClean="0" spc="300" sz="4000">
                <a:ln cmpd="sng" w="11430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Животные тундры</a:t>
            </a:r>
            <a:endParaRPr b="1" cap="none" dirty="0" lang="ru-RU" spc="300" sz="4000">
              <a:ln cmpd="sng" w="11430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3075" name="Picture 3"/>
          <p:cNvPicPr>
            <a:picLocks noChangeArrowheads="1" noChangeAspect="1"/>
          </p:cNvPicPr>
          <p:nvPr/>
        </p:nvPicPr>
        <p:blipFill>
          <a:blip r:embed="rId3"/>
          <a:srcRect r="147"/>
          <a:stretch>
            <a:fillRect/>
          </a:stretch>
        </p:blipFill>
        <p:spPr bwMode="auto">
          <a:xfrm>
            <a:off x="500034" y="3786190"/>
            <a:ext cx="3214710" cy="2714644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3076" name="Picture 4"/>
          <p:cNvPicPr>
            <a:picLocks noChangeArrowheads="1"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286380" y="285728"/>
            <a:ext cx="3429024" cy="2571768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11" name="Picture 5"/>
          <p:cNvPicPr>
            <a:picLocks noChangeArrowheads="1"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429256" y="3786190"/>
            <a:ext cx="2571768" cy="2705103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12" name="Picture 2"/>
          <p:cNvPicPr>
            <a:picLocks noChangeArrowheads="1"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57158" y="1071546"/>
            <a:ext cx="3952883" cy="2500330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13" name="Picture 8"/>
          <p:cNvPicPr>
            <a:picLocks noChangeArrowheads="1"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3357554" y="2571744"/>
            <a:ext cx="2514600" cy="2154237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3" presetSubtype="1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blinds(horizontal)" transition="in">
                                      <p:cBhvr>
                                        <p:cTn dur="1000" id="7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285720" y="142852"/>
            <a:ext cx="4572031" cy="830997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lstStyle/>
          <a:p>
            <a:pPr algn="ctr"/>
            <a:r>
              <a:rPr b="1" cap="none" dirty="0" lang="ru-RU" smtClean="0" spc="300" sz="4000">
                <a:ln cmpd="sng" w="11430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Растения</a:t>
            </a:r>
            <a:r>
              <a:rPr b="1" cap="none" dirty="0" lang="ru-RU" smtClean="0" spc="300" sz="4800">
                <a:ln cmpd="sng" w="11430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 </a:t>
            </a:r>
            <a:r>
              <a:rPr b="1" cap="none" dirty="0" lang="ru-RU" smtClean="0" spc="300" sz="4000">
                <a:ln cmpd="sng" w="11430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тундры</a:t>
            </a:r>
            <a:endParaRPr b="1" cap="none" dirty="0" lang="ru-RU" spc="300" sz="4000">
              <a:ln cmpd="sng" w="11430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descr="Ягель" id="5" name="Picture 5"/>
          <p:cNvPicPr>
            <a:picLocks noChangeArrowheads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28596" y="928670"/>
            <a:ext cx="3890960" cy="2702294"/>
          </a:xfrm>
          <a:prstGeom prst="flowChartAlternateProcess">
            <a:avLst/>
          </a:prstGeom>
          <a:noFill/>
          <a:ln w="28575">
            <a:solidFill>
              <a:srgbClr val="C00000"/>
            </a:solidFill>
          </a:ln>
        </p:spPr>
      </p:pic>
      <p:sp>
        <p:nvSpPr>
          <p:cNvPr id="11" name="Прямоугольник с одним вырезанным скругленным углом 10"/>
          <p:cNvSpPr/>
          <p:nvPr/>
        </p:nvSpPr>
        <p:spPr>
          <a:xfrm>
            <a:off x="642910" y="1000108"/>
            <a:ext cx="3429024" cy="357190"/>
          </a:xfrm>
          <a:prstGeom prst="snip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just"/>
            <a:r>
              <a:rPr b="1" dirty="0" i="1" lang="ru-RU" smtClean="0" sz="2400">
                <a:solidFill>
                  <a:schemeClr val="tx1"/>
                </a:solidFill>
                <a:latin charset="0" pitchFamily="34" typeface="Arial"/>
                <a:cs charset="0" pitchFamily="34" typeface="Arial"/>
              </a:rPr>
              <a:t>Ягель – олений мох</a:t>
            </a:r>
            <a:endParaRPr b="1" dirty="0" i="1" lang="ru-RU" sz="2400">
              <a:solidFill>
                <a:schemeClr val="tx1"/>
              </a:solidFill>
              <a:latin charset="0" pitchFamily="34" typeface="Arial"/>
              <a:cs charset="0" pitchFamily="34" typeface="Arial"/>
            </a:endParaRPr>
          </a:p>
        </p:txBody>
      </p:sp>
      <p:pic>
        <p:nvPicPr>
          <p:cNvPr id="10" name="Picture 14"/>
          <p:cNvPicPr>
            <a:picLocks noChangeArrowheads="1" noChangeAspect="1"/>
          </p:cNvPicPr>
          <p:nvPr/>
        </p:nvPicPr>
        <p:blipFill>
          <a:blip r:embed="rId4"/>
          <a:srcRect b="107"/>
          <a:stretch>
            <a:fillRect/>
          </a:stretch>
        </p:blipFill>
        <p:spPr bwMode="auto">
          <a:xfrm>
            <a:off x="4857752" y="428604"/>
            <a:ext cx="3960000" cy="2786082"/>
          </a:xfrm>
          <a:prstGeom prst="flowChartAlternateProcess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14" name="Picture 4"/>
          <p:cNvPicPr>
            <a:picLocks noChangeArrowheads="1"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572000" y="3571876"/>
            <a:ext cx="4163052" cy="2952000"/>
          </a:xfrm>
          <a:prstGeom prst="flowChartAlternateProcess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15" name="Прямоугольник с одним вырезанным скругленным углом 14"/>
          <p:cNvSpPr/>
          <p:nvPr/>
        </p:nvSpPr>
        <p:spPr>
          <a:xfrm>
            <a:off x="6215074" y="3643314"/>
            <a:ext cx="2000264" cy="285752"/>
          </a:xfrm>
          <a:prstGeom prst="snip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i="1" lang="ru-RU" smtClean="0" sz="2400">
                <a:solidFill>
                  <a:schemeClr val="tx1"/>
                </a:solidFill>
                <a:latin charset="0" pitchFamily="34" typeface="Arial"/>
                <a:cs charset="0" pitchFamily="34" typeface="Arial"/>
              </a:rPr>
              <a:t>Лишайники</a:t>
            </a:r>
            <a:endParaRPr b="1" dirty="0" i="1" lang="ru-RU" sz="2400">
              <a:solidFill>
                <a:schemeClr val="tx1"/>
              </a:solidFill>
              <a:latin charset="0" pitchFamily="34" typeface="Arial"/>
              <a:cs charset="0" pitchFamily="34" typeface="Arial"/>
            </a:endParaRPr>
          </a:p>
        </p:txBody>
      </p:sp>
      <p:pic>
        <p:nvPicPr>
          <p:cNvPr descr="219282" id="16" name="Picture 5">
            <a:hlinkClick r:id="rId6" tooltip="Во весь экран"/>
          </p:cNvPr>
          <p:cNvPicPr>
            <a:picLocks noChangeArrowheads="1" noChangeAspect="1"/>
          </p:cNvPicPr>
          <p:nvPr/>
        </p:nvPicPr>
        <p:blipFill>
          <a:blip r:embed="rId7"/>
          <a:srcRect b="12" r="22"/>
          <a:stretch>
            <a:fillRect/>
          </a:stretch>
        </p:blipFill>
        <p:spPr bwMode="auto">
          <a:xfrm>
            <a:off x="500034" y="3786190"/>
            <a:ext cx="3771941" cy="2666248"/>
          </a:xfrm>
          <a:prstGeom prst="flowChartAlternateProcess">
            <a:avLst/>
          </a:prstGeom>
          <a:noFill/>
          <a:ln w="28575">
            <a:solidFill>
              <a:srgbClr val="C00000"/>
            </a:solidFill>
          </a:ln>
        </p:spPr>
      </p:pic>
      <p:sp>
        <p:nvSpPr>
          <p:cNvPr id="17" name="Прямоугольник с одним вырезанным скругленным углом 16"/>
          <p:cNvSpPr/>
          <p:nvPr/>
        </p:nvSpPr>
        <p:spPr>
          <a:xfrm>
            <a:off x="1643042" y="3786190"/>
            <a:ext cx="2357454" cy="285752"/>
          </a:xfrm>
          <a:prstGeom prst="snip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i="1" lang="ru-RU" smtClean="0" sz="2400">
                <a:solidFill>
                  <a:schemeClr val="tx1"/>
                </a:solidFill>
                <a:latin charset="0" pitchFamily="34" typeface="Arial"/>
                <a:cs charset="0" pitchFamily="34" typeface="Arial"/>
              </a:rPr>
              <a:t>Полярная ива </a:t>
            </a:r>
            <a:endParaRPr b="1" dirty="0" i="1" lang="ru-RU" sz="2400">
              <a:solidFill>
                <a:schemeClr val="tx1"/>
              </a:solidFill>
              <a:latin charset="0" pitchFamily="34" typeface="Arial"/>
              <a:cs charset="0" pitchFamily="34" typeface="Arial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35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filter="fade" transition="in">
                                      <p:cBhvr>
                                        <p:cTn dur="2000" id="7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9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1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p1006" id="3" name="Picture 5"/>
          <p:cNvPicPr>
            <a:picLocks noChangeArrowheads="1" noChangeAspect="1"/>
          </p:cNvPicPr>
          <p:nvPr/>
        </p:nvPicPr>
        <p:blipFill>
          <a:blip r:embed="rId3"/>
          <a:srcRect b="89"/>
          <a:stretch>
            <a:fillRect/>
          </a:stretch>
        </p:blipFill>
        <p:spPr bwMode="auto">
          <a:xfrm>
            <a:off x="571472" y="928670"/>
            <a:ext cx="3571536" cy="2643206"/>
          </a:xfrm>
          <a:prstGeom prst="flowChartAlternateProcess">
            <a:avLst/>
          </a:prstGeom>
          <a:noFill/>
          <a:ln w="28575">
            <a:solidFill>
              <a:srgbClr val="C00000"/>
            </a:solidFill>
          </a:ln>
        </p:spPr>
      </p:pic>
      <p:sp>
        <p:nvSpPr>
          <p:cNvPr id="4" name="Прямоугольник 3"/>
          <p:cNvSpPr/>
          <p:nvPr/>
        </p:nvSpPr>
        <p:spPr>
          <a:xfrm>
            <a:off x="285721" y="214290"/>
            <a:ext cx="4643470" cy="707886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lstStyle/>
          <a:p>
            <a:pPr algn="ctr"/>
            <a:r>
              <a:rPr b="1" cap="none" dirty="0" lang="ru-RU" smtClean="0" spc="300" sz="4000">
                <a:ln cmpd="sng" w="11430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Растения тундры</a:t>
            </a:r>
            <a:endParaRPr b="1" cap="none" dirty="0" lang="ru-RU" spc="300" sz="4000">
              <a:ln cmpd="sng" w="11430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8" name="Прямоугольник с одним вырезанным скругленным углом 7"/>
          <p:cNvSpPr/>
          <p:nvPr/>
        </p:nvSpPr>
        <p:spPr>
          <a:xfrm>
            <a:off x="2428860" y="1000108"/>
            <a:ext cx="1500198" cy="357190"/>
          </a:xfrm>
          <a:prstGeom prst="snip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i="1" lang="ru-RU" smtClean="0" sz="2400">
                <a:solidFill>
                  <a:schemeClr val="tx1"/>
                </a:solidFill>
                <a:latin charset="0" pitchFamily="34" typeface="Arial"/>
                <a:cs charset="0" pitchFamily="34" typeface="Arial"/>
              </a:rPr>
              <a:t>Черника</a:t>
            </a:r>
            <a:endParaRPr b="1" dirty="0" i="1" lang="ru-RU" sz="2400">
              <a:solidFill>
                <a:schemeClr val="tx1"/>
              </a:solidFill>
              <a:latin charset="0" pitchFamily="34" typeface="Arial"/>
              <a:cs charset="0" pitchFamily="34" typeface="Arial"/>
            </a:endParaRPr>
          </a:p>
        </p:txBody>
      </p:sp>
      <p:pic>
        <p:nvPicPr>
          <p:cNvPr descr="ФОТОработы.ru - Denba76 - дары природы - клюква" id="9" name="Picture 5">
            <a:hlinkClick r:id="rId4"/>
          </p:cNvPr>
          <p:cNvPicPr>
            <a:picLocks noChangeArrowheads="1" noChangeAspect="1"/>
          </p:cNvPicPr>
          <p:nvPr/>
        </p:nvPicPr>
        <p:blipFill>
          <a:blip r:embed="rId5"/>
          <a:srcRect r="84"/>
          <a:stretch>
            <a:fillRect/>
          </a:stretch>
        </p:blipFill>
        <p:spPr bwMode="auto">
          <a:xfrm>
            <a:off x="642910" y="3857628"/>
            <a:ext cx="3577935" cy="2593686"/>
          </a:xfrm>
          <a:prstGeom prst="flowChartAlternateProcess">
            <a:avLst/>
          </a:prstGeom>
          <a:noFill/>
          <a:ln w="28575">
            <a:solidFill>
              <a:srgbClr val="C00000"/>
            </a:solidFill>
          </a:ln>
        </p:spPr>
      </p:pic>
      <p:sp>
        <p:nvSpPr>
          <p:cNvPr id="10" name="Прямоугольник с одним вырезанным скругленным углом 9"/>
          <p:cNvSpPr/>
          <p:nvPr/>
        </p:nvSpPr>
        <p:spPr>
          <a:xfrm>
            <a:off x="2428860" y="3929066"/>
            <a:ext cx="1552588" cy="304800"/>
          </a:xfrm>
          <a:prstGeom prst="snip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i="1" lang="ru-RU" smtClean="0" sz="2400">
                <a:solidFill>
                  <a:schemeClr val="tx1"/>
                </a:solidFill>
                <a:latin charset="0" pitchFamily="34" typeface="Arial"/>
                <a:cs charset="0" pitchFamily="34" typeface="Arial"/>
              </a:rPr>
              <a:t>Клюква</a:t>
            </a:r>
            <a:endParaRPr b="1" dirty="0" i="1" lang="ru-RU" sz="2400">
              <a:solidFill>
                <a:schemeClr val="tx1"/>
              </a:solidFill>
              <a:latin charset="0" pitchFamily="34" typeface="Arial"/>
              <a:cs charset="0" pitchFamily="34" typeface="Arial"/>
            </a:endParaRPr>
          </a:p>
        </p:txBody>
      </p:sp>
      <p:pic>
        <p:nvPicPr>
          <p:cNvPr descr="cowberries" id="11" name="Picture 5"/>
          <p:cNvPicPr>
            <a:picLocks noChangeArrowheads="1" noChangeAspect="1"/>
          </p:cNvPicPr>
          <p:nvPr/>
        </p:nvPicPr>
        <p:blipFill>
          <a:blip r:embed="rId6"/>
          <a:srcRect b="28" r="30"/>
          <a:stretch>
            <a:fillRect/>
          </a:stretch>
        </p:blipFill>
        <p:spPr bwMode="auto">
          <a:xfrm>
            <a:off x="4786314" y="285728"/>
            <a:ext cx="3936125" cy="3286148"/>
          </a:xfrm>
          <a:prstGeom prst="flowChartAlternateProcess">
            <a:avLst/>
          </a:prstGeom>
          <a:noFill/>
          <a:ln w="28575">
            <a:solidFill>
              <a:srgbClr val="C00000"/>
            </a:solidFill>
          </a:ln>
        </p:spPr>
      </p:pic>
      <p:sp>
        <p:nvSpPr>
          <p:cNvPr id="12" name="Прямоугольник с одним вырезанным скругленным углом 11"/>
          <p:cNvSpPr/>
          <p:nvPr/>
        </p:nvSpPr>
        <p:spPr>
          <a:xfrm>
            <a:off x="6715140" y="357166"/>
            <a:ext cx="1714512" cy="285752"/>
          </a:xfrm>
          <a:prstGeom prst="snip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i="1" lang="ru-RU" smtClean="0" sz="2400">
                <a:solidFill>
                  <a:schemeClr val="tx1"/>
                </a:solidFill>
                <a:latin charset="0" pitchFamily="34" typeface="Arial"/>
                <a:cs charset="0" pitchFamily="34" typeface="Arial"/>
              </a:rPr>
              <a:t>Брусника</a:t>
            </a:r>
            <a:endParaRPr b="1" dirty="0" i="1" lang="ru-RU" sz="2400">
              <a:solidFill>
                <a:schemeClr val="tx1"/>
              </a:solidFill>
              <a:latin charset="0" pitchFamily="34" typeface="Arial"/>
              <a:cs charset="0" pitchFamily="34" typeface="Arial"/>
            </a:endParaRPr>
          </a:p>
        </p:txBody>
      </p:sp>
      <p:pic>
        <p:nvPicPr>
          <p:cNvPr descr="click?url=http%3A%2F%2Fwww" id="13" name="Picture 5"/>
          <p:cNvPicPr>
            <a:picLocks noChangeArrowheads="1" noChangeAspect="1"/>
          </p:cNvPicPr>
          <p:nvPr/>
        </p:nvPicPr>
        <p:blipFill>
          <a:blip r:embed="rId7"/>
          <a:srcRect b="77"/>
          <a:stretch>
            <a:fillRect/>
          </a:stretch>
        </p:blipFill>
        <p:spPr bwMode="auto">
          <a:xfrm>
            <a:off x="4857752" y="3929066"/>
            <a:ext cx="3872489" cy="2487615"/>
          </a:xfrm>
          <a:prstGeom prst="flowChartAlternateProcess">
            <a:avLst/>
          </a:prstGeom>
          <a:noFill/>
          <a:ln w="28575">
            <a:solidFill>
              <a:srgbClr val="C00000"/>
            </a:solidFill>
          </a:ln>
        </p:spPr>
      </p:pic>
      <p:sp>
        <p:nvSpPr>
          <p:cNvPr id="14" name="Прямоугольник с одним вырезанным скругленным углом 13"/>
          <p:cNvSpPr/>
          <p:nvPr/>
        </p:nvSpPr>
        <p:spPr>
          <a:xfrm>
            <a:off x="6786578" y="4000504"/>
            <a:ext cx="1714512" cy="285752"/>
          </a:xfrm>
          <a:prstGeom prst="snip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i="1" lang="ru-RU" smtClean="0" sz="2400">
                <a:solidFill>
                  <a:schemeClr val="tx1"/>
                </a:solidFill>
                <a:latin charset="0" pitchFamily="34" typeface="Arial"/>
                <a:cs charset="0" pitchFamily="34" typeface="Arial"/>
              </a:rPr>
              <a:t>Голубика</a:t>
            </a:r>
            <a:endParaRPr b="1" dirty="0" i="1" lang="ru-RU" sz="2400">
              <a:solidFill>
                <a:schemeClr val="tx1"/>
              </a:solidFill>
              <a:latin charset="0" pitchFamily="34" typeface="Arial"/>
              <a:cs charset="0" pitchFamily="34" typeface="Arial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571473" y="214290"/>
            <a:ext cx="814393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Как приспособлены растения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7" name="Табличка 6"/>
          <p:cNvSpPr/>
          <p:nvPr/>
        </p:nvSpPr>
        <p:spPr>
          <a:xfrm>
            <a:off x="500034" y="1357298"/>
            <a:ext cx="7715304" cy="4929222"/>
          </a:xfrm>
          <a:prstGeom prst="plaqu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Карликовые формы растений;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Их мелкие листья часто свёрнуты, одеты волосяным покровом, имеют восковой налёт;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Растения стелятся по земле, образуя подушки;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Корни расположены близко к поверхности;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Многие растения в цветущем состоянии переносят заморозки;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Яркая окраска цветов, привлекает насекомых;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Растения многолетние.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5786" y="1285860"/>
            <a:ext cx="7384335" cy="5214166"/>
          </a:xfrm>
          <a:prstGeom prst="flowChartAlternateProcess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sp>
        <p:nvSpPr>
          <p:cNvPr id="5" name="Прямоугольник с одним вырезанным скругленным углом 4"/>
          <p:cNvSpPr/>
          <p:nvPr/>
        </p:nvSpPr>
        <p:spPr>
          <a:xfrm>
            <a:off x="3571868" y="571480"/>
            <a:ext cx="1928826" cy="500066"/>
          </a:xfrm>
          <a:prstGeom prst="snip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Ненцы</a:t>
            </a:r>
            <a:endParaRPr lang="ru-RU" sz="2800" b="1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643314"/>
            <a:ext cx="4333882" cy="2835597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sp>
        <p:nvSpPr>
          <p:cNvPr id="7" name="Прямоугольник с одним вырезанным скругленным углом 6"/>
          <p:cNvSpPr/>
          <p:nvPr/>
        </p:nvSpPr>
        <p:spPr>
          <a:xfrm>
            <a:off x="928662" y="3143248"/>
            <a:ext cx="2928958" cy="357190"/>
          </a:xfrm>
          <a:prstGeom prst="snip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i="1" lang="ru-RU" smtClean="0" sz="2400">
                <a:solidFill>
                  <a:schemeClr val="tx1"/>
                </a:solidFill>
                <a:latin charset="0" pitchFamily="34" typeface="Arial"/>
                <a:cs charset="0" pitchFamily="34" typeface="Arial"/>
              </a:rPr>
              <a:t>Собачья упряжка</a:t>
            </a:r>
            <a:endParaRPr b="1" dirty="0" i="1" lang="ru-RU" sz="2400">
              <a:solidFill>
                <a:schemeClr val="tx1"/>
              </a:solidFill>
              <a:latin charset="0" pitchFamily="34" typeface="Arial"/>
              <a:cs charset="0" pitchFamily="34" typeface="Arial"/>
            </a:endParaRPr>
          </a:p>
        </p:txBody>
      </p:sp>
      <p:pic>
        <p:nvPicPr>
          <p:cNvPr id="1027" name="Picture 3"/>
          <p:cNvPicPr>
            <a:picLocks noChangeArrowheads="1"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3929058" y="285728"/>
            <a:ext cx="4815063" cy="3000396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sp>
        <p:nvSpPr>
          <p:cNvPr id="10" name="Прямоугольник с одним вырезанным скругленным углом 9"/>
          <p:cNvSpPr/>
          <p:nvPr/>
        </p:nvSpPr>
        <p:spPr>
          <a:xfrm>
            <a:off x="5429256" y="3429000"/>
            <a:ext cx="2928958" cy="357190"/>
          </a:xfrm>
          <a:prstGeom prst="snip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i="1" lang="ru-RU" smtClean="0" sz="2400">
                <a:solidFill>
                  <a:schemeClr val="tx1"/>
                </a:solidFill>
                <a:latin charset="0" pitchFamily="34" typeface="Arial"/>
                <a:cs charset="0" pitchFamily="34" typeface="Arial"/>
              </a:rPr>
              <a:t>Оленья упряжка</a:t>
            </a:r>
            <a:endParaRPr b="1" dirty="0" i="1" lang="ru-RU" sz="2400">
              <a:solidFill>
                <a:schemeClr val="tx1"/>
              </a:solidFill>
              <a:latin charset="0" pitchFamily="34" typeface="Arial"/>
              <a:cs charset="0" pitchFamily="34" typeface="Arial"/>
            </a:endParaRPr>
          </a:p>
        </p:txBody>
      </p:sp>
    </p:spTree>
  </p:cSld>
  <p:clrMapOvr>
    <a:masterClrMapping/>
  </p:clrMapOvr>
  <p:timing>
    <p:tnLst>
      <p:par>
        <p:cTn dur="indefinite" id="1" nodeType="tmRoot" restart="never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14612" y="1714488"/>
            <a:ext cx="4071966" cy="3283254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sp>
        <p:nvSpPr>
          <p:cNvPr id="9" name="Овал 8"/>
          <p:cNvSpPr/>
          <p:nvPr/>
        </p:nvSpPr>
        <p:spPr>
          <a:xfrm>
            <a:off x="357158" y="2857496"/>
            <a:ext cx="2214578" cy="714380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Жилище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6929454" y="2571744"/>
            <a:ext cx="1714512" cy="714380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Обувь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Овал 11"/>
          <p:cNvSpPr/>
          <p:nvPr/>
        </p:nvSpPr>
        <p:spPr>
          <a:xfrm>
            <a:off x="5000628" y="5429264"/>
            <a:ext cx="2986102" cy="714380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Транспорт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3" name="Овал 12"/>
          <p:cNvSpPr/>
          <p:nvPr/>
        </p:nvSpPr>
        <p:spPr>
          <a:xfrm>
            <a:off x="571472" y="5500702"/>
            <a:ext cx="2986102" cy="714380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Одежда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Овал 13"/>
          <p:cNvSpPr/>
          <p:nvPr/>
        </p:nvSpPr>
        <p:spPr>
          <a:xfrm>
            <a:off x="3000364" y="571480"/>
            <a:ext cx="3271854" cy="1000132"/>
          </a:xfrm>
          <a:prstGeom prst="ellips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chemeClr val="tx1"/>
                </a:solidFill>
              </a:rPr>
              <a:t>Масло, молоко, мясо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Табличка 4"/>
          <p:cNvSpPr/>
          <p:nvPr/>
        </p:nvSpPr>
        <p:spPr>
          <a:xfrm>
            <a:off x="500034" y="1000108"/>
            <a:ext cx="8143932" cy="5429288"/>
          </a:xfrm>
          <a:prstGeom prst="plaqu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</a:rPr>
              <a:t>Отходы промышленных предприятий загрязнили воздух, воду, почву.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</a:rPr>
              <a:t>От буровых установок- ручьи мазута и солярки.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</a:rPr>
              <a:t>Замусоривание( в тундре мусор нельзя закопать в землю (вечная мерзлота выталкивает его на поверхность).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</a:rPr>
              <a:t>Разрушение растительного покрова  тундры современными транспортными средствами ( след от вездехода не зарастает несколько лет).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</a:rPr>
              <a:t>Из-за бесконтрольной охоты некоторые животные стали редкими.</a:t>
            </a:r>
          </a:p>
          <a:p>
            <a:pPr algn="just">
              <a:lnSpc>
                <a:spcPct val="90000"/>
              </a:lnSpc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</a:rPr>
              <a:t>На численность обитателей тундры влияет фактор беспокойства животных. ( нефтепроводы, газопроводы).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1472" y="214291"/>
            <a:ext cx="8143932" cy="707886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Влияние человека на природу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642918"/>
            <a:ext cx="3755598" cy="5400714"/>
          </a:xfrm>
          <a:prstGeom prst="rect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sp>
        <p:nvSpPr>
          <p:cNvPr id="5" name="Прямоугольник с двумя скругленными противолежащими углами 4"/>
          <p:cNvSpPr/>
          <p:nvPr/>
        </p:nvSpPr>
        <p:spPr>
          <a:xfrm>
            <a:off x="4643438" y="500042"/>
            <a:ext cx="4000528" cy="5572164"/>
          </a:xfrm>
          <a:prstGeom prst="round2Diag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buFont typeface="Arial" pitchFamily="34" charset="0"/>
              <a:buChar char="•"/>
            </a:pPr>
            <a:endParaRPr lang="ru-RU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ru-RU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ru-RU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Обыкновенный бобр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Беломордый дельфин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Нарвал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Горбатый кит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Песец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Белый медведь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Ласка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Росомаха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Северная выдра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Рысь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Морж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Атлантический тюлень</a:t>
            </a:r>
          </a:p>
          <a:p>
            <a:pPr>
              <a:buFont typeface="Arial" pitchFamily="34" charset="0"/>
              <a:buChar char="•"/>
            </a:pPr>
            <a:r>
              <a:rPr lang="ru-RU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Северный олень</a:t>
            </a:r>
          </a:p>
          <a:p>
            <a:pPr>
              <a:buFont typeface="Arial" pitchFamily="34" charset="0"/>
              <a:buChar char="•"/>
            </a:pPr>
            <a:endParaRPr lang="ru-RU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ru-RU" sz="2400" b="1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pPr>
              <a:buFont typeface="Arial" pitchFamily="34" charset="0"/>
              <a:buChar char="•"/>
            </a:pPr>
            <a:endParaRPr lang="ru-RU" sz="2400" dirty="0">
              <a:solidFill>
                <a:schemeClr val="tx1"/>
              </a:solidFill>
            </a:endParaRPr>
          </a:p>
        </p:txBody>
      </p:sp>
      <p:cxnSp>
        <p:nvCxnSpPr>
          <p:cNvPr id="7" name="Прямая соединительная линия 6"/>
          <p:cNvCxnSpPr>
            <a:stCxn id="5" idx="2"/>
          </p:cNvCxnSpPr>
          <p:nvPr/>
        </p:nvCxnSpPr>
        <p:spPr>
          <a:xfrm rot="10800000">
            <a:off x="4429212" y="3214684"/>
            <a:ext cx="214227" cy="7144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>
</file>

<file path=ppt/slides/slide1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descr="Sterh" id="4" name="Picture 5"/>
          <p:cNvPicPr>
            <a:picLocks noChangeArrowheads="1" noChangeAspect="1"/>
          </p:cNvPicPr>
          <p:nvPr/>
        </p:nvPicPr>
        <p:blipFill>
          <a:blip r:embed="rId3"/>
          <a:srcRect r="13"/>
          <a:stretch>
            <a:fillRect/>
          </a:stretch>
        </p:blipFill>
        <p:spPr bwMode="auto">
          <a:xfrm>
            <a:off x="642910" y="500042"/>
            <a:ext cx="3071834" cy="5429288"/>
          </a:xfrm>
          <a:prstGeom prst="flowChartAlternateProcess">
            <a:avLst/>
          </a:prstGeom>
          <a:noFill/>
          <a:ln w="28575">
            <a:solidFill>
              <a:srgbClr val="C00000"/>
            </a:solidFill>
          </a:ln>
        </p:spPr>
      </p:pic>
      <p:sp>
        <p:nvSpPr>
          <p:cNvPr id="5" name="Прямоугольник с одним вырезанным скругленным углом 4"/>
          <p:cNvSpPr/>
          <p:nvPr/>
        </p:nvSpPr>
        <p:spPr>
          <a:xfrm>
            <a:off x="5286380" y="500042"/>
            <a:ext cx="2643206" cy="357190"/>
          </a:xfrm>
          <a:prstGeom prst="snip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i="1" lang="ru-RU" smtClean="0" sz="2400">
                <a:solidFill>
                  <a:schemeClr val="tx1"/>
                </a:solidFill>
                <a:latin charset="0" pitchFamily="34" typeface="Arial"/>
                <a:cs charset="0" pitchFamily="34" typeface="Arial"/>
              </a:rPr>
              <a:t>Сокол - сапсан</a:t>
            </a:r>
            <a:endParaRPr b="1" dirty="0" i="1" lang="ru-RU" sz="2400">
              <a:solidFill>
                <a:schemeClr val="tx1"/>
              </a:solidFill>
              <a:latin charset="0" pitchFamily="34" typeface="Arial"/>
              <a:cs charset="0" pitchFamily="34" typeface="Arial"/>
            </a:endParaRPr>
          </a:p>
        </p:txBody>
      </p:sp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285720" y="6143644"/>
            <a:ext cx="3857652" cy="357190"/>
          </a:xfrm>
          <a:prstGeom prst="snip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err="1" i="1" lang="ru-RU" smtClean="0" sz="2400">
                <a:solidFill>
                  <a:schemeClr val="tx1"/>
                </a:solidFill>
                <a:latin charset="0" pitchFamily="34" typeface="Arial"/>
                <a:cs charset="0" pitchFamily="34" typeface="Arial"/>
              </a:rPr>
              <a:t>Стерх</a:t>
            </a:r>
            <a:r>
              <a:rPr b="1" dirty="0" i="1" lang="ru-RU" smtClean="0" sz="2400">
                <a:solidFill>
                  <a:schemeClr val="tx1"/>
                </a:solidFill>
                <a:latin charset="0" pitchFamily="34" typeface="Arial"/>
                <a:cs charset="0" pitchFamily="34" typeface="Arial"/>
              </a:rPr>
              <a:t>, белый журавль</a:t>
            </a:r>
            <a:endParaRPr b="1" dirty="0" i="1" lang="ru-RU" sz="2400">
              <a:solidFill>
                <a:schemeClr val="tx1"/>
              </a:solidFill>
              <a:latin charset="0" pitchFamily="34" typeface="Arial"/>
              <a:cs charset="0" pitchFamily="34" typeface="Arial"/>
            </a:endParaRPr>
          </a:p>
        </p:txBody>
      </p:sp>
      <p:pic>
        <p:nvPicPr>
          <p:cNvPr descr="Peregrine-F" id="7" name="Picture 5"/>
          <p:cNvPicPr>
            <a:picLocks noChangeArrowheads="1" noChangeAspect="1"/>
          </p:cNvPicPr>
          <p:nvPr/>
        </p:nvPicPr>
        <p:blipFill>
          <a:blip r:embed="rId4"/>
          <a:srcRect b="90"/>
          <a:stretch>
            <a:fillRect/>
          </a:stretch>
        </p:blipFill>
        <p:spPr bwMode="auto">
          <a:xfrm>
            <a:off x="4929190" y="1357298"/>
            <a:ext cx="3379427" cy="4694238"/>
          </a:xfrm>
          <a:prstGeom prst="flowChartAlternateProcess">
            <a:avLst/>
          </a:prstGeom>
          <a:noFill/>
          <a:ln w="28575">
            <a:solidFill>
              <a:srgbClr val="C00000"/>
            </a:solidFill>
          </a:ln>
        </p:spPr>
      </p:pic>
    </p:spTree>
  </p:cSld>
  <p:clrMapOvr>
    <a:masterClrMapping/>
  </p:clrMapOvr>
</p:sld>
</file>

<file path=ppt/slides/slide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" name="Picture 3"/>
          <p:cNvPicPr>
            <a:picLocks noChangeArrowheads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57158" y="3571876"/>
            <a:ext cx="3900486" cy="2843210"/>
          </a:xfrm>
          <a:prstGeom prst="flowChartAlternateProcess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5" name="Picture 4"/>
          <p:cNvPicPr>
            <a:picLocks noChangeArrowheads="1" noChangeAspect="1"/>
          </p:cNvPicPr>
          <p:nvPr/>
        </p:nvPicPr>
        <p:blipFill>
          <a:blip r:embed="rId4"/>
          <a:srcRect b="154"/>
          <a:stretch>
            <a:fillRect/>
          </a:stretch>
        </p:blipFill>
        <p:spPr bwMode="auto">
          <a:xfrm>
            <a:off x="4724842" y="3571876"/>
            <a:ext cx="3942900" cy="2857520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rrowheads="1" noChangeAspect="1"/>
          </p:cNvPicPr>
          <p:nvPr/>
        </p:nvPicPr>
        <p:blipFill>
          <a:blip r:embed="rId5"/>
          <a:srcRect b="98"/>
          <a:stretch>
            <a:fillRect/>
          </a:stretch>
        </p:blipFill>
        <p:spPr bwMode="auto">
          <a:xfrm>
            <a:off x="4714876" y="428604"/>
            <a:ext cx="3966631" cy="2844000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rrowheads="1" noChangeAspect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57158" y="428604"/>
            <a:ext cx="3905256" cy="2928942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53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7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2000" id="9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с одним вырезанным скругленным углом 4"/>
          <p:cNvSpPr/>
          <p:nvPr/>
        </p:nvSpPr>
        <p:spPr>
          <a:xfrm>
            <a:off x="5929322" y="500042"/>
            <a:ext cx="1714512" cy="428628"/>
          </a:xfrm>
          <a:prstGeom prst="snip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ctr"/>
            <a:r>
              <a:rPr b="1" dirty="0" i="1" lang="ru-RU" smtClean="0" sz="2400">
                <a:solidFill>
                  <a:schemeClr val="tx1"/>
                </a:solidFill>
                <a:latin charset="0" pitchFamily="34" typeface="Arial"/>
                <a:cs charset="0" pitchFamily="34" typeface="Arial"/>
              </a:rPr>
              <a:t>Росомаха</a:t>
            </a:r>
            <a:endParaRPr b="1" dirty="0" i="1" lang="ru-RU" sz="2400">
              <a:solidFill>
                <a:schemeClr val="tx1"/>
              </a:solidFill>
              <a:latin charset="0" pitchFamily="34" typeface="Arial"/>
              <a:cs charset="0" pitchFamily="34" typeface="Arial"/>
            </a:endParaRPr>
          </a:p>
        </p:txBody>
      </p:sp>
      <p:sp>
        <p:nvSpPr>
          <p:cNvPr id="6" name="Прямоугольник с одним вырезанным скругленным углом 5"/>
          <p:cNvSpPr/>
          <p:nvPr/>
        </p:nvSpPr>
        <p:spPr>
          <a:xfrm>
            <a:off x="1214414" y="6072206"/>
            <a:ext cx="1500198" cy="428628"/>
          </a:xfrm>
          <a:prstGeom prst="snipRoundRect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 rtlCol="0"/>
          <a:lstStyle/>
          <a:p>
            <a:pPr algn="just"/>
            <a:r>
              <a:rPr b="1" dirty="0" i="1" lang="ru-RU" smtClean="0" sz="2400">
                <a:solidFill>
                  <a:schemeClr val="tx1"/>
                </a:solidFill>
                <a:latin charset="0" pitchFamily="34" typeface="Arial"/>
                <a:cs charset="0" pitchFamily="34" typeface="Arial"/>
              </a:rPr>
              <a:t>Нарвал</a:t>
            </a:r>
            <a:endParaRPr b="1" dirty="0" i="1" lang="ru-RU" sz="2400">
              <a:solidFill>
                <a:schemeClr val="tx1"/>
              </a:solidFill>
              <a:latin charset="0" pitchFamily="34" typeface="Arial"/>
              <a:cs charset="0" pitchFamily="34" typeface="Arial"/>
            </a:endParaRPr>
          </a:p>
        </p:txBody>
      </p:sp>
      <p:pic>
        <p:nvPicPr>
          <p:cNvPr id="1026" name="Picture 2"/>
          <p:cNvPicPr>
            <a:picLocks noChangeArrowheads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28596" y="3071810"/>
            <a:ext cx="3857652" cy="2815063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rrowheads="1"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572000" y="1071546"/>
            <a:ext cx="3833816" cy="2727486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1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285720" y="214290"/>
            <a:ext cx="8358245" cy="1200329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lstStyle/>
          <a:p>
            <a:pPr algn="ctr"/>
            <a:r>
              <a:rPr b="1" dirty="0" lang="ru-RU" smtClean="0" spc="300" sz="3600">
                <a:ln cmpd="sng" w="11430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«Кто не живёт в зоне ледяных пустынь?»</a:t>
            </a:r>
            <a:endParaRPr b="1" cap="none" dirty="0" lang="ru-RU" spc="300" sz="3600">
              <a:ln cmpd="sng" w="11430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8" name="Picture 2"/>
          <p:cNvPicPr>
            <a:picLocks noChangeArrowheads="1" noChangeAspect="1"/>
          </p:cNvPicPr>
          <p:nvPr/>
        </p:nvPicPr>
        <p:blipFill>
          <a:blip r:embed="rId3"/>
          <a:srcRect b="5029"/>
          <a:stretch>
            <a:fillRect/>
          </a:stretch>
        </p:blipFill>
        <p:spPr bwMode="auto">
          <a:xfrm>
            <a:off x="4786314" y="4000504"/>
            <a:ext cx="3817971" cy="2500330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2050" name="Picture 2"/>
          <p:cNvPicPr>
            <a:picLocks noChangeArrowheads="1"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28596" y="4071942"/>
            <a:ext cx="3839999" cy="2451372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rrowheads="1" noChangeAspect="1"/>
          </p:cNvPicPr>
          <p:nvPr/>
        </p:nvPicPr>
        <p:blipFill>
          <a:blip r:embed="rId5"/>
          <a:srcRect b="75" r="48"/>
          <a:stretch>
            <a:fillRect/>
          </a:stretch>
        </p:blipFill>
        <p:spPr bwMode="auto">
          <a:xfrm>
            <a:off x="4714876" y="1357298"/>
            <a:ext cx="3792954" cy="2357454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2053" name="Picture 5"/>
          <p:cNvPicPr>
            <a:picLocks noChangeArrowheads="1"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500034" y="1357298"/>
            <a:ext cx="3857652" cy="2428892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2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714347" y="214291"/>
            <a:ext cx="7215239" cy="707886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lstStyle/>
          <a:p>
            <a:pPr algn="ctr"/>
            <a:r>
              <a:rPr b="1" dirty="0" lang="ru-RU" smtClean="0" spc="300" sz="4000">
                <a:ln cmpd="sng" w="11430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«Что не растет в тундре?»</a:t>
            </a:r>
            <a:endParaRPr b="1" cap="none" dirty="0" lang="ru-RU" spc="300" sz="4000">
              <a:ln cmpd="sng" w="11430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descr="p1006" id="8" name="Picture 5"/>
          <p:cNvPicPr>
            <a:picLocks noChangeArrowheads="1" noChangeAspect="1"/>
          </p:cNvPicPr>
          <p:nvPr/>
        </p:nvPicPr>
        <p:blipFill>
          <a:blip r:embed="rId3"/>
          <a:srcRect b="89"/>
          <a:stretch>
            <a:fillRect/>
          </a:stretch>
        </p:blipFill>
        <p:spPr bwMode="auto">
          <a:xfrm>
            <a:off x="571472" y="928670"/>
            <a:ext cx="3714776" cy="2643206"/>
          </a:xfrm>
          <a:prstGeom prst="flowChartAlternateProcess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descr="Ягель" id="9" name="Picture 5"/>
          <p:cNvPicPr>
            <a:picLocks noChangeArrowheads="1"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500034" y="3714752"/>
            <a:ext cx="3890960" cy="2702294"/>
          </a:xfrm>
          <a:prstGeom prst="flowChartAlternateProcess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descr="ФОТОработы.ru - Denba76 - дары природы - клюква" id="10" name="Picture 5">
            <a:hlinkClick r:id="rId5"/>
          </p:cNvPr>
          <p:cNvPicPr>
            <a:picLocks noChangeArrowheads="1" noChangeAspect="1"/>
          </p:cNvPicPr>
          <p:nvPr/>
        </p:nvPicPr>
        <p:blipFill>
          <a:blip r:embed="rId6"/>
          <a:srcRect r="84"/>
          <a:stretch>
            <a:fillRect/>
          </a:stretch>
        </p:blipFill>
        <p:spPr bwMode="auto">
          <a:xfrm>
            <a:off x="4643438" y="3786190"/>
            <a:ext cx="3983308" cy="2665124"/>
          </a:xfrm>
          <a:prstGeom prst="flowChartAlternateProcess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3" name="Picture 2"/>
          <p:cNvPicPr>
            <a:picLocks noChangeArrowheads="1" noChangeAspect="1"/>
          </p:cNvPicPr>
          <p:nvPr/>
        </p:nvPicPr>
        <p:blipFill>
          <a:blip r:embed="rId7"/>
          <a:stretch>
            <a:fillRect/>
          </a:stretch>
        </p:blipFill>
        <p:spPr bwMode="auto">
          <a:xfrm>
            <a:off x="4714876" y="928670"/>
            <a:ext cx="3929090" cy="2722646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345860"/>
            <a:ext cx="8572560" cy="6162304"/>
          </a:xfrm>
          <a:prstGeom prst="rect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" name="Picture 2"/>
          <p:cNvPicPr>
            <a:picLocks noChangeArrowheads="1" noChangeAspect="1"/>
          </p:cNvPicPr>
          <p:nvPr/>
        </p:nvPicPr>
        <p:blipFill>
          <a:blip r:embed="rId3"/>
          <a:srcRect b="141" r="179"/>
          <a:stretch>
            <a:fillRect/>
          </a:stretch>
        </p:blipFill>
        <p:spPr bwMode="auto">
          <a:xfrm>
            <a:off x="500034" y="785794"/>
            <a:ext cx="2928958" cy="4786346"/>
          </a:xfrm>
          <a:prstGeom prst="flowChartAlternateProcess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3929058" y="1285860"/>
            <a:ext cx="4500594" cy="4000528"/>
          </a:xfrm>
          <a:prstGeom prst="rect">
            <a:avLst/>
          </a:prstGeom>
          <a:noFill/>
          <a:ln>
            <a:noFill/>
          </a:ln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anchor="ctr" rtlCol="0"/>
          <a:lstStyle/>
          <a:p>
            <a:pPr algn="just" indent="-457200" marL="457200">
              <a:buFont typeface="+mj-lt"/>
              <a:buAutoNum type="arabicPeriod"/>
            </a:pPr>
            <a:r>
              <a:rPr b="1" dirty="0" lang="ru-RU" smtClean="0" sz="2400">
                <a:solidFill>
                  <a:schemeClr val="tx1"/>
                </a:solidFill>
                <a:latin charset="0" pitchFamily="34" typeface="Arial"/>
                <a:cs charset="0" pitchFamily="34" typeface="Arial"/>
              </a:rPr>
              <a:t>В чём особенности зоны?</a:t>
            </a:r>
          </a:p>
          <a:p>
            <a:pPr algn="just" indent="-457200" marL="457200">
              <a:buFont typeface="+mj-lt"/>
              <a:buAutoNum type="arabicPeriod"/>
            </a:pPr>
            <a:r>
              <a:rPr b="1" dirty="0" lang="ru-RU" smtClean="0" sz="2400">
                <a:solidFill>
                  <a:schemeClr val="tx1"/>
                </a:solidFill>
                <a:latin charset="0" pitchFamily="34" typeface="Arial"/>
                <a:cs charset="0" pitchFamily="34" typeface="Arial"/>
              </a:rPr>
              <a:t>Какие растения и животные живут в зоне? Каковы их профессии в экосистеме?</a:t>
            </a:r>
          </a:p>
          <a:p>
            <a:pPr algn="just" indent="-457200" marL="457200">
              <a:buFont typeface="+mj-lt"/>
              <a:buAutoNum type="arabicPeriod"/>
            </a:pPr>
            <a:r>
              <a:rPr b="1" dirty="0" lang="ru-RU" smtClean="0" sz="2400">
                <a:solidFill>
                  <a:schemeClr val="tx1"/>
                </a:solidFill>
                <a:latin charset="0" pitchFamily="34" typeface="Arial"/>
                <a:cs charset="0" pitchFamily="34" typeface="Arial"/>
              </a:rPr>
              <a:t>Как они приспособились к этим условиям?</a:t>
            </a:r>
          </a:p>
        </p:txBody>
      </p:sp>
    </p:spTree>
  </p:cSld>
  <p:clrMapOvr>
    <a:masterClrMapping/>
  </p:clrMapOvr>
</p:sld>
</file>

<file path=ppt/slides/slide5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500034" y="214290"/>
            <a:ext cx="2314864" cy="830997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1" dirty="0" lang="ru-RU" smtClean="0" spc="300" sz="4800">
                <a:ln cmpd="sng" w="11430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Тундра</a:t>
            </a:r>
            <a:endParaRPr b="1" cap="none" dirty="0" lang="ru-RU" spc="300" sz="4800">
              <a:ln cmpd="sng" w="11430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Picture 3"/>
          <p:cNvPicPr>
            <a:picLocks noChangeArrowheads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428596" y="1142984"/>
            <a:ext cx="3000396" cy="2395396"/>
          </a:xfrm>
          <a:prstGeom prst="flowChartAlternateProcess">
            <a:avLst/>
          </a:prstGeom>
          <a:noFill/>
          <a:ln w="38100">
            <a:solidFill>
              <a:srgbClr val="C00000"/>
            </a:solidFill>
            <a:miter lim="800000"/>
            <a:headEnd/>
            <a:tailEnd/>
          </a:ln>
        </p:spPr>
      </p:pic>
      <p:pic>
        <p:nvPicPr>
          <p:cNvPr id="8" name="Picture 4"/>
          <p:cNvPicPr>
            <a:picLocks noChangeArrowheads="1" noChangeAspect="1"/>
          </p:cNvPicPr>
          <p:nvPr/>
        </p:nvPicPr>
        <p:blipFill>
          <a:blip r:embed="rId4"/>
          <a:srcRect b="109"/>
          <a:stretch>
            <a:fillRect/>
          </a:stretch>
        </p:blipFill>
        <p:spPr bwMode="auto">
          <a:xfrm>
            <a:off x="4714876" y="3643314"/>
            <a:ext cx="4000528" cy="2857520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5122" name="Picture 2"/>
          <p:cNvPicPr>
            <a:picLocks noChangeArrowheads="1" noChangeAspect="1"/>
          </p:cNvPicPr>
          <p:nvPr/>
        </p:nvPicPr>
        <p:blipFill>
          <a:blip r:embed="rId5"/>
          <a:srcRect b="98"/>
          <a:stretch>
            <a:fillRect/>
          </a:stretch>
        </p:blipFill>
        <p:spPr bwMode="auto">
          <a:xfrm>
            <a:off x="357158" y="3714752"/>
            <a:ext cx="3966631" cy="2844000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rrowheads="1" noChangeAspect="1"/>
          </p:cNvPicPr>
          <p:nvPr/>
        </p:nvPicPr>
        <p:blipFill>
          <a:blip r:embed="rId6"/>
          <a:stretch>
            <a:fillRect/>
          </a:stretch>
        </p:blipFill>
        <p:spPr bwMode="auto">
          <a:xfrm>
            <a:off x="3571868" y="285728"/>
            <a:ext cx="5143536" cy="2845974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dur="indefinite" id="1" nodeType="tmRoot" restart="never">
          <p:childTnLst>
            <p:seq concurrent="1" nextAc="seek">
              <p:cTn dur="indefinite" id="2" nodeType="mainSeq">
                <p:childTnLst>
                  <p:par>
                    <p:cTn fill="hold" id="3">
                      <p:stCondLst>
                        <p:cond delay="indefinite"/>
                      </p:stCondLst>
                      <p:childTnLst>
                        <p:par>
                          <p:cTn fill="hold" id="4">
                            <p:stCondLst>
                              <p:cond delay="0"/>
                            </p:stCondLst>
                            <p:childTnLst>
                              <p:par>
                                <p:cTn fill="hold" id="5" nodeType="clickEffect" presetClass="entr" presetID="53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 id="6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dur="2000" fill="hold" id="7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dur="2000" fill="hold" id="8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filter="fade" transition="in">
                                      <p:cBhvr>
                                        <p:cTn dur="2000" id="9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delay="0" evt="onPrev">
                  <p:tgtEl>
                    <p:sldTgt/>
                  </p:tgtEl>
                </p:cond>
              </p:prevCondLst>
              <p:nextCondLst>
                <p:cond delay="0"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642910" y="214290"/>
            <a:ext cx="7800725" cy="830997"/>
          </a:xfrm>
          <a:prstGeom prst="rect">
            <a:avLst/>
          </a:prstGeom>
          <a:noFill/>
        </p:spPr>
        <p:txBody>
          <a:bodyPr bIns="45720" lIns="91440" rIns="91440" tIns="45720" wrap="square">
            <a:spAutoFit/>
          </a:bodyPr>
          <a:lstStyle/>
          <a:p>
            <a:pPr algn="ctr"/>
            <a:r>
              <a:rPr b="1" cap="none" dirty="0" lang="ru-RU" smtClean="0" spc="300" sz="4800">
                <a:ln cmpd="sng" w="11430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Зона ледяных пустынь</a:t>
            </a:r>
            <a:endParaRPr b="1" cap="none" dirty="0" lang="ru-RU" spc="300" sz="4800">
              <a:ln cmpd="sng" w="11430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2051" name="Picture 3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42910" y="1142984"/>
            <a:ext cx="4191008" cy="3143256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rrowheads="1" noChangeAspect="1"/>
          </p:cNvPicPr>
          <p:nvPr/>
        </p:nvPicPr>
        <p:blipFill>
          <a:blip r:embed="rId4"/>
          <a:srcRect b="154"/>
          <a:stretch>
            <a:fillRect/>
          </a:stretch>
        </p:blipFill>
        <p:spPr bwMode="auto">
          <a:xfrm>
            <a:off x="4429124" y="3357562"/>
            <a:ext cx="4238618" cy="3071834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214282" y="214290"/>
            <a:ext cx="5514779" cy="646331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1" dirty="0" lang="ru-RU" smtClean="0" spc="300" sz="3600">
                <a:ln cmpd="sng" w="11430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Зона ледяных пустынь</a:t>
            </a:r>
            <a:endParaRPr b="1" cap="none" dirty="0" lang="ru-RU" spc="300" sz="3600">
              <a:ln cmpd="sng" w="11430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4099" name="Picture 3"/>
          <p:cNvPicPr>
            <a:picLocks noChangeArrowheads="1" noChangeAspect="1"/>
          </p:cNvPicPr>
          <p:nvPr/>
        </p:nvPicPr>
        <p:blipFill>
          <a:blip r:embed="rId3"/>
          <a:stretch>
            <a:fillRect/>
          </a:stretch>
        </p:blipFill>
        <p:spPr bwMode="auto">
          <a:xfrm>
            <a:off x="3286116" y="1928802"/>
            <a:ext cx="4286280" cy="34194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rrowheads="1"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285720" y="4357694"/>
            <a:ext cx="3571900" cy="2143140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rrowheads="1" noChangeAspect="1"/>
          </p:cNvPicPr>
          <p:nvPr/>
        </p:nvPicPr>
        <p:blipFill>
          <a:blip r:embed="rId5"/>
          <a:srcRect b="138"/>
          <a:stretch>
            <a:fillRect/>
          </a:stretch>
        </p:blipFill>
        <p:spPr bwMode="auto">
          <a:xfrm>
            <a:off x="357158" y="1071547"/>
            <a:ext cx="3500462" cy="2804248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rrowheads="1" noChangeAspect="1"/>
          </p:cNvPicPr>
          <p:nvPr/>
        </p:nvPicPr>
        <p:blipFill>
          <a:blip r:embed="rId6"/>
          <a:srcRect b="155" r="121"/>
          <a:stretch>
            <a:fillRect/>
          </a:stretch>
        </p:blipFill>
        <p:spPr bwMode="auto">
          <a:xfrm>
            <a:off x="5929322" y="4286256"/>
            <a:ext cx="2832600" cy="2214578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rrowheads="1" noChangeAspect="1"/>
          </p:cNvPicPr>
          <p:nvPr/>
        </p:nvPicPr>
        <p:blipFill>
          <a:blip r:embed="rId7"/>
          <a:srcRect r="135"/>
          <a:stretch>
            <a:fillRect/>
          </a:stretch>
        </p:blipFill>
        <p:spPr bwMode="auto">
          <a:xfrm>
            <a:off x="5715008" y="357166"/>
            <a:ext cx="2975393" cy="2428892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642910" y="214290"/>
            <a:ext cx="7345409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Зона ледяных пустынь</a:t>
            </a:r>
          </a:p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70C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Как приспособлены животные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70C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10" name="Табличка 9"/>
          <p:cNvSpPr/>
          <p:nvPr/>
        </p:nvSpPr>
        <p:spPr>
          <a:xfrm>
            <a:off x="500034" y="1571612"/>
            <a:ext cx="8072494" cy="4857784"/>
          </a:xfrm>
          <a:prstGeom prst="plaque">
            <a:avLst/>
          </a:prstGeom>
          <a:gradFill flip="none" rotWithShape="1">
            <a:gsLst>
              <a:gs pos="0">
                <a:srgbClr val="FFC000">
                  <a:tint val="66000"/>
                  <a:satMod val="160000"/>
                </a:srgbClr>
              </a:gs>
              <a:gs pos="50000">
                <a:srgbClr val="FFC000">
                  <a:tint val="44500"/>
                  <a:satMod val="160000"/>
                </a:srgbClr>
              </a:gs>
              <a:gs pos="100000">
                <a:srgbClr val="FFC000">
                  <a:tint val="23500"/>
                  <a:satMod val="160000"/>
                </a:srgbClr>
              </a:gs>
            </a:gsLst>
            <a:lin ang="13500000" scaled="1"/>
            <a:tileRect/>
          </a:gra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Тело защищено густым мехом у животных и тёплым пухом у птиц;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Под мехом находится жировая прослойка, которая не дает им замёрзнуть;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Многие из них отличные пловцы;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Почти все питаются рыбой;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На время зимних холодов животные или залегают в спячку, или перемещаются в более тёплые песта;</a:t>
            </a:r>
          </a:p>
          <a:p>
            <a:pPr algn="just">
              <a:buFont typeface="Wingdings" pitchFamily="2" charset="2"/>
              <a:buChar char="§"/>
            </a:pPr>
            <a:r>
              <a:rPr lang="ru-RU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Некоторые животные живут только на одном из полюсов. </a:t>
            </a:r>
            <a:endParaRPr lang="ru-RU" sz="2400" dirty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p="http://schemas.openxmlformats.org/presentationml/2006/main" xmlns:a="http://schemas.openxmlformats.org/drawingml/2006/main" xmlns:r="http://schemas.openxmlformats.org/officeDocument/2006/relationships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rrowheads="1"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8288"/>
            <a:ext cx="9144000" cy="687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rrowheads="1" noChangeAspect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4" y="1071544"/>
            <a:ext cx="4385431" cy="3286149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rrowheads="1" noChangeAspect="1"/>
          </p:cNvPicPr>
          <p:nvPr/>
        </p:nvPicPr>
        <p:blipFill>
          <a:blip r:embed="rId4"/>
          <a:stretch>
            <a:fillRect/>
          </a:stretch>
        </p:blipFill>
        <p:spPr bwMode="auto">
          <a:xfrm>
            <a:off x="4171458" y="3143248"/>
            <a:ext cx="4596865" cy="3286148"/>
          </a:xfrm>
          <a:prstGeom prst="flowChartAlternateProcess">
            <a:avLst/>
          </a:prstGeom>
          <a:noFill/>
          <a:ln w="28575">
            <a:solidFill>
              <a:srgbClr val="C00000"/>
            </a:solidFill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357158" y="142852"/>
            <a:ext cx="8202310" cy="830997"/>
          </a:xfrm>
          <a:prstGeom prst="rect">
            <a:avLst/>
          </a:prstGeom>
          <a:noFill/>
        </p:spPr>
        <p:txBody>
          <a:bodyPr bIns="45720" lIns="91440" rIns="91440" tIns="45720" wrap="none">
            <a:spAutoFit/>
          </a:bodyPr>
          <a:lstStyle/>
          <a:p>
            <a:pPr algn="ctr"/>
            <a:r>
              <a:rPr b="1" dirty="0" lang="ru-RU" smtClean="0" spc="300" sz="4800">
                <a:ln cmpd="sng" w="11430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Тундра.  Вечная  </a:t>
            </a:r>
            <a:r>
              <a:rPr b="1" dirty="0" lang="ru-RU" smtClean="0" spc="300" sz="4800">
                <a:ln cmpd="sng" w="11430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мерзлота</a:t>
            </a:r>
            <a:endParaRPr b="1" cap="none" dirty="0" lang="ru-RU" spc="300" sz="4800">
              <a:ln cmpd="sng" w="11430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563</TotalTime>
  <Words>327</Words>
  <Application>Microsoft Office PowerPoint</Application>
  <PresentationFormat>Экран (4:3)</PresentationFormat>
  <Paragraphs>76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Таня</dc:creator>
  <cp:lastModifiedBy>Таня</cp:lastModifiedBy>
  <cp:revision>68</cp:revision>
  <dcterms:created xsi:type="dcterms:W3CDTF">2012-08-01T06:53:43Z</dcterms:created>
  <dcterms:modified xsi:type="dcterms:W3CDTF">2012-08-18T07:02:18Z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1212170</vt:lpwstr>
  </property>
  <property fmtid="{D5CDD505-2E9C-101B-9397-08002B2CF9AE}" name="NXPowerLiteSettings" pid="3">
    <vt:lpwstr>F6000400038000</vt:lpwstr>
  </property>
  <property fmtid="{D5CDD505-2E9C-101B-9397-08002B2CF9AE}" name="NXPowerLiteVersion" pid="4">
    <vt:lpwstr>D4.3.1</vt:lpwstr>
  </property>
</Properties>
</file>