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0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C93-9FE2-4B99-B0C5-44D6578D15EC}" type="datetimeFigureOut">
              <a:rPr lang="ru-RU" smtClean="0"/>
              <a:t>09.02.2011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C1E1-5664-43DB-BEE3-8024DA3B98C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C93-9FE2-4B99-B0C5-44D6578D15EC}" type="datetimeFigureOut">
              <a:rPr lang="ru-RU" smtClean="0"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C1E1-5664-43DB-BEE3-8024DA3B98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C93-9FE2-4B99-B0C5-44D6578D15EC}" type="datetimeFigureOut">
              <a:rPr lang="ru-RU" smtClean="0"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C1E1-5664-43DB-BEE3-8024DA3B98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C93-9FE2-4B99-B0C5-44D6578D15EC}" type="datetimeFigureOut">
              <a:rPr lang="ru-RU" smtClean="0"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C1E1-5664-43DB-BEE3-8024DA3B98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C93-9FE2-4B99-B0C5-44D6578D15EC}" type="datetimeFigureOut">
              <a:rPr lang="ru-RU" smtClean="0"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6D7C1E1-5664-43DB-BEE3-8024DA3B98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C93-9FE2-4B99-B0C5-44D6578D15EC}" type="datetimeFigureOut">
              <a:rPr lang="ru-RU" smtClean="0"/>
              <a:t>09.02.2011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C1E1-5664-43DB-BEE3-8024DA3B98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C93-9FE2-4B99-B0C5-44D6578D15EC}" type="datetimeFigureOut">
              <a:rPr lang="ru-RU" smtClean="0"/>
              <a:t>09.02.2011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C1E1-5664-43DB-BEE3-8024DA3B98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C93-9FE2-4B99-B0C5-44D6578D15EC}" type="datetimeFigureOut">
              <a:rPr lang="ru-RU" smtClean="0"/>
              <a:t>09.02.2011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C1E1-5664-43DB-BEE3-8024DA3B98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C93-9FE2-4B99-B0C5-44D6578D15EC}" type="datetimeFigureOut">
              <a:rPr lang="ru-RU" smtClean="0"/>
              <a:t>09.02.2011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C1E1-5664-43DB-BEE3-8024DA3B98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C93-9FE2-4B99-B0C5-44D6578D15EC}" type="datetimeFigureOut">
              <a:rPr lang="ru-RU" smtClean="0"/>
              <a:t>09.02.2011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C1E1-5664-43DB-BEE3-8024DA3B98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3C93-9FE2-4B99-B0C5-44D6578D15EC}" type="datetimeFigureOut">
              <a:rPr lang="ru-RU" smtClean="0"/>
              <a:t>09.02.2011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C1E1-5664-43DB-BEE3-8024DA3B98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BD3C93-9FE2-4B99-B0C5-44D6578D15EC}" type="datetimeFigureOut">
              <a:rPr lang="ru-RU" smtClean="0"/>
              <a:t>09.02.2011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6D7C1E1-5664-43DB-BEE3-8024DA3B98C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05256" lvl="2" indent="0" algn="ctr">
              <a:buNone/>
            </a:pPr>
            <a:r>
              <a:rPr lang="ru-RU" sz="5400" dirty="0" smtClean="0"/>
              <a:t>Девятое февраля.</a:t>
            </a:r>
          </a:p>
          <a:p>
            <a:pPr marL="137160" indent="0" algn="ctr">
              <a:buNone/>
            </a:pPr>
            <a:r>
              <a:rPr lang="ru-RU" sz="6000" dirty="0" smtClean="0"/>
              <a:t>Классная работа.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3379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sz="4000" dirty="0"/>
              <a:t>Кругом все белое и синее</a:t>
            </a:r>
            <a:r>
              <a:rPr lang="ru-RU" sz="4000" dirty="0" smtClean="0"/>
              <a:t>,                      </a:t>
            </a:r>
          </a:p>
          <a:p>
            <a:pPr marL="137160" indent="0">
              <a:buNone/>
            </a:pPr>
            <a:r>
              <a:rPr lang="ru-RU" sz="4000" dirty="0" smtClean="0"/>
              <a:t>  </a:t>
            </a:r>
            <a:r>
              <a:rPr lang="ru-RU" sz="4000" dirty="0"/>
              <a:t>Все в тонком кружеве теней</a:t>
            </a:r>
            <a:r>
              <a:rPr lang="ru-RU" sz="4000" dirty="0" smtClean="0"/>
              <a:t>,</a:t>
            </a:r>
          </a:p>
          <a:p>
            <a:pPr marL="137160" indent="0">
              <a:buNone/>
            </a:pPr>
            <a:r>
              <a:rPr lang="ru-RU" sz="4000" dirty="0" smtClean="0"/>
              <a:t>  </a:t>
            </a:r>
            <a:r>
              <a:rPr lang="ru-RU" sz="4000" dirty="0"/>
              <a:t>А лес укрыт пушистым </a:t>
            </a:r>
            <a:r>
              <a:rPr lang="ru-RU" sz="4000" dirty="0" smtClean="0"/>
              <a:t>инеем</a:t>
            </a:r>
            <a:endParaRPr lang="ru-RU" sz="4000" dirty="0"/>
          </a:p>
          <a:p>
            <a:pPr marL="137160" indent="0">
              <a:buNone/>
            </a:pPr>
            <a:r>
              <a:rPr lang="ru-RU" sz="4000" dirty="0" smtClean="0"/>
              <a:t>  </a:t>
            </a:r>
            <a:r>
              <a:rPr lang="ru-RU" sz="4000" dirty="0"/>
              <a:t>Уснул до первых вешних дней. </a:t>
            </a:r>
            <a:r>
              <a:rPr lang="ru-RU" dirty="0"/>
              <a:t>                </a:t>
            </a:r>
            <a:r>
              <a:rPr lang="ru-RU" dirty="0" smtClean="0"/>
              <a:t>                 </a:t>
            </a:r>
          </a:p>
          <a:p>
            <a:pPr marL="137160" indent="0" algn="r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</a:t>
            </a:r>
            <a:r>
              <a:rPr lang="ru-RU" sz="4000" dirty="0" err="1" smtClean="0"/>
              <a:t>Г.Скребицкий</a:t>
            </a:r>
            <a:r>
              <a:rPr lang="ru-RU" sz="40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66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ирина\Documents\открытый урок\кругом все белое и сине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6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ирина\Documents\открытый урок\утро в сосновом лесу1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4" y="8610"/>
            <a:ext cx="9144333" cy="684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53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3000"/>
            <a:ext cx="7488832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540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sz="3200" dirty="0" smtClean="0"/>
              <a:t>Весьма </a:t>
            </a:r>
            <a:r>
              <a:rPr lang="ru-RU" sz="3200" dirty="0"/>
              <a:t>не надлежит производить причастия от тех глаголов, которые только в простых разговорах употребительны, ибо причастия имеют в себе некоторую </a:t>
            </a:r>
            <a:r>
              <a:rPr lang="ru-RU" sz="3200" dirty="0" err="1"/>
              <a:t>высокость</a:t>
            </a:r>
            <a:r>
              <a:rPr lang="ru-RU" sz="3200" dirty="0"/>
              <a:t>, и для того пристойно их употреблять в высоком роде </a:t>
            </a:r>
            <a:r>
              <a:rPr lang="ru-RU" sz="3200" dirty="0" smtClean="0"/>
              <a:t>стихов.</a:t>
            </a:r>
            <a:endParaRPr lang="ru-RU" sz="3200" dirty="0"/>
          </a:p>
          <a:p>
            <a:pPr marL="137160" indent="0" algn="r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</a:t>
            </a:r>
            <a:r>
              <a:rPr lang="ru-RU" sz="3600" dirty="0" smtClean="0"/>
              <a:t>М. В. Ломоносов</a:t>
            </a:r>
            <a:r>
              <a:rPr lang="ru-RU" sz="3600" dirty="0"/>
              <a:t> </a:t>
            </a:r>
          </a:p>
          <a:p>
            <a:pPr algn="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856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</a:t>
            </a:r>
            <a:r>
              <a:rPr lang="ru-RU" dirty="0"/>
              <a:t>задание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Составить и записать в тетрадь план </a:t>
            </a:r>
            <a:r>
              <a:rPr lang="ru-RU" sz="3600" dirty="0"/>
              <a:t>рассказа </a:t>
            </a:r>
            <a:r>
              <a:rPr lang="ru-RU" sz="3600" dirty="0" smtClean="0"/>
              <a:t>текста на лингвистическую тему: «Употребление </a:t>
            </a:r>
            <a:r>
              <a:rPr lang="ru-RU" sz="3600" dirty="0"/>
              <a:t>причастий в речи</a:t>
            </a:r>
            <a:r>
              <a:rPr lang="ru-RU" sz="3600" dirty="0" smtClean="0"/>
              <a:t>» </a:t>
            </a:r>
            <a:r>
              <a:rPr lang="ru-RU" sz="3600" smtClean="0"/>
              <a:t>(параграфы 14, 24, 33)</a:t>
            </a:r>
            <a:endParaRPr lang="ru-RU" sz="3600" dirty="0" smtClean="0"/>
          </a:p>
          <a:p>
            <a:r>
              <a:rPr lang="ru-RU" sz="3600" dirty="0" smtClean="0"/>
              <a:t>Подготовить </a:t>
            </a:r>
            <a:r>
              <a:rPr lang="ru-RU" sz="3600" dirty="0"/>
              <a:t>устный рассказ по </a:t>
            </a:r>
            <a:r>
              <a:rPr lang="ru-RU" sz="3600" dirty="0" smtClean="0"/>
              <a:t>плану</a:t>
            </a:r>
            <a:r>
              <a:rPr lang="ru-RU" sz="36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1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Слова, «озаряющие» нашу речь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084298"/>
            <a:ext cx="6400800" cy="7289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74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суффиксы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4000" dirty="0" smtClean="0"/>
              <a:t>-</a:t>
            </a:r>
            <a:r>
              <a:rPr lang="ru-RU" sz="4000" dirty="0" err="1" smtClean="0"/>
              <a:t>ущ</a:t>
            </a:r>
            <a:r>
              <a:rPr lang="ru-RU" sz="4000" dirty="0" smtClean="0"/>
              <a:t>-,   </a:t>
            </a:r>
          </a:p>
          <a:p>
            <a:pPr algn="ctr"/>
            <a:r>
              <a:rPr lang="ru-RU" sz="4000" dirty="0" smtClean="0"/>
              <a:t>-</a:t>
            </a:r>
            <a:r>
              <a:rPr lang="ru-RU" sz="4000" dirty="0" err="1" smtClean="0"/>
              <a:t>ющ</a:t>
            </a:r>
            <a:r>
              <a:rPr lang="ru-RU" sz="4000" dirty="0" smtClean="0"/>
              <a:t>-,</a:t>
            </a:r>
          </a:p>
          <a:p>
            <a:pPr algn="ctr"/>
            <a:r>
              <a:rPr lang="ru-RU" sz="4000" dirty="0" smtClean="0"/>
              <a:t>-</a:t>
            </a:r>
            <a:r>
              <a:rPr lang="ru-RU" sz="4000" dirty="0" err="1" smtClean="0"/>
              <a:t>ащ</a:t>
            </a:r>
            <a:r>
              <a:rPr lang="ru-RU" sz="4000" dirty="0" smtClean="0"/>
              <a:t>-,</a:t>
            </a:r>
          </a:p>
          <a:p>
            <a:pPr algn="ctr"/>
            <a:r>
              <a:rPr lang="ru-RU" sz="4000" dirty="0" smtClean="0"/>
              <a:t>-</a:t>
            </a:r>
            <a:r>
              <a:rPr lang="ru-RU" sz="4000" dirty="0" err="1" smtClean="0"/>
              <a:t>ящ</a:t>
            </a:r>
            <a:r>
              <a:rPr lang="ru-RU" sz="4000" dirty="0" smtClean="0"/>
              <a:t>-,</a:t>
            </a:r>
          </a:p>
          <a:p>
            <a:pPr algn="ctr"/>
            <a:r>
              <a:rPr lang="ru-RU" sz="4000" dirty="0" smtClean="0"/>
              <a:t>-ом-,</a:t>
            </a:r>
          </a:p>
          <a:p>
            <a:pPr algn="ctr"/>
            <a:r>
              <a:rPr lang="ru-RU" sz="4000" dirty="0" smtClean="0"/>
              <a:t>-ем-,</a:t>
            </a:r>
          </a:p>
          <a:p>
            <a:pPr algn="ctr"/>
            <a:r>
              <a:rPr lang="ru-RU" sz="4000" dirty="0" smtClean="0"/>
              <a:t>-им-.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3078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Н-НН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ФОРМА (полная-краткая)</a:t>
            </a:r>
          </a:p>
          <a:p>
            <a:r>
              <a:rPr lang="ru-RU" sz="3600" dirty="0" smtClean="0"/>
              <a:t>ВИД</a:t>
            </a:r>
          </a:p>
          <a:p>
            <a:r>
              <a:rPr lang="ru-RU" sz="3600" dirty="0" smtClean="0"/>
              <a:t>ПРИСТАВКА (кроме НЕ)</a:t>
            </a:r>
          </a:p>
          <a:p>
            <a:r>
              <a:rPr lang="ru-RU" sz="3600" dirty="0" smtClean="0"/>
              <a:t>СУФФИКСЫ (-</a:t>
            </a:r>
            <a:r>
              <a:rPr lang="ru-RU" sz="3600" dirty="0" err="1" smtClean="0"/>
              <a:t>ова</a:t>
            </a:r>
            <a:r>
              <a:rPr lang="ru-RU" sz="3600" dirty="0" smtClean="0"/>
              <a:t>-, -</a:t>
            </a:r>
            <a:r>
              <a:rPr lang="ru-RU" sz="3600" dirty="0" err="1" smtClean="0"/>
              <a:t>ева</a:t>
            </a:r>
            <a:r>
              <a:rPr lang="ru-RU" sz="3600" dirty="0" smtClean="0"/>
              <a:t>-, -</a:t>
            </a:r>
            <a:r>
              <a:rPr lang="ru-RU" sz="3600" dirty="0" err="1" smtClean="0"/>
              <a:t>ирова</a:t>
            </a:r>
            <a:r>
              <a:rPr lang="ru-RU" sz="3600" dirty="0" smtClean="0"/>
              <a:t>- )</a:t>
            </a:r>
          </a:p>
          <a:p>
            <a:r>
              <a:rPr lang="ru-RU" sz="3600" dirty="0" smtClean="0"/>
              <a:t>ЗАВИСИМЫЕ СЛОВА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1856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НЕ-</a:t>
            </a:r>
            <a:br>
              <a:rPr lang="ru-RU" dirty="0" smtClean="0"/>
            </a:br>
            <a:r>
              <a:rPr lang="ru-RU" dirty="0" smtClean="0"/>
              <a:t>(условия раздельного написания)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ПРОТИВОПОСТАВЛЕНИЕ с союзом А</a:t>
            </a:r>
          </a:p>
          <a:p>
            <a:r>
              <a:rPr lang="ru-RU" sz="4400" dirty="0" smtClean="0"/>
              <a:t>ЗАВИСИМЫЕ СЛОВА</a:t>
            </a:r>
          </a:p>
          <a:p>
            <a:r>
              <a:rPr lang="ru-RU" sz="4400" dirty="0" smtClean="0"/>
              <a:t>КРАТКАЯ ФОРМА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738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Причастный оборот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6600" dirty="0" smtClean="0"/>
              <a:t>           П.О.</a:t>
            </a:r>
          </a:p>
          <a:p>
            <a:pPr marL="137160" indent="0">
              <a:buNone/>
            </a:pPr>
            <a:r>
              <a:rPr lang="ru-RU" sz="6600" dirty="0" smtClean="0"/>
              <a:t>Х, ----------------,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88412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lvl="0" indent="0">
              <a:buClr>
                <a:prstClr val="white">
                  <a:shade val="95000"/>
                </a:prstClr>
              </a:buClr>
              <a:buNone/>
            </a:pPr>
            <a:r>
              <a:rPr lang="ru-RU" sz="4000" dirty="0">
                <a:solidFill>
                  <a:prstClr val="white"/>
                </a:solidFill>
              </a:rPr>
              <a:t>Сии глагольные имена служат к сокращению человеческого слова, 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None/>
            </a:pPr>
            <a:r>
              <a:rPr lang="ru-RU" sz="4000" dirty="0">
                <a:solidFill>
                  <a:prstClr val="white"/>
                </a:solidFill>
              </a:rPr>
              <a:t>заключая в себе имени и глагола 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None/>
            </a:pPr>
            <a:r>
              <a:rPr lang="ru-RU" sz="4000" dirty="0">
                <a:solidFill>
                  <a:prstClr val="white"/>
                </a:solidFill>
              </a:rPr>
              <a:t>силу.   </a:t>
            </a:r>
          </a:p>
          <a:p>
            <a:pPr marL="137160" lvl="0" indent="0" algn="r">
              <a:buClr>
                <a:prstClr val="white">
                  <a:shade val="95000"/>
                </a:prstClr>
              </a:buClr>
              <a:buNone/>
            </a:pPr>
            <a:r>
              <a:rPr lang="ru-RU" sz="3200" dirty="0">
                <a:solidFill>
                  <a:prstClr val="white"/>
                </a:solidFill>
              </a:rPr>
              <a:t>М. В. Ломоносов.</a:t>
            </a:r>
          </a:p>
          <a:p>
            <a:pPr lvl="0">
              <a:buClr>
                <a:prstClr val="white">
                  <a:shade val="95000"/>
                </a:prstClr>
              </a:buClr>
            </a:pPr>
            <a:endParaRPr lang="ru-RU" dirty="0">
              <a:solidFill>
                <a:prstClr val="white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45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sz="9600" dirty="0"/>
              <a:t>«П», - 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498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sz="3600" dirty="0"/>
              <a:t>Причастия…обыкновенно избегаются в разговоре. Мы не говорим: карета, скачущая по мосту; слуга, метущий комнату; мы говорим: которая скачет, который метет и пр. – заменяя выразительную краткость причастия вялым </a:t>
            </a:r>
            <a:r>
              <a:rPr lang="ru-RU" sz="3600" dirty="0" smtClean="0"/>
              <a:t>оборотом.</a:t>
            </a:r>
          </a:p>
          <a:p>
            <a:pPr marL="137160" indent="0" algn="r">
              <a:buNone/>
            </a:pPr>
            <a:r>
              <a:rPr lang="ru-RU" sz="3600" dirty="0" smtClean="0"/>
              <a:t>А. С. Пушкин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5130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</TotalTime>
  <Words>252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Презентация PowerPoint</vt:lpstr>
      <vt:lpstr>Слова, «озаряющие» нашу речь</vt:lpstr>
      <vt:lpstr>суффиксы</vt:lpstr>
      <vt:lpstr>Н-НН</vt:lpstr>
      <vt:lpstr>НЕ- (условия раздельного написания)</vt:lpstr>
      <vt:lpstr>Причастный оборот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Слова, «озаряющие» нашу речь</dc:title>
  <dc:creator>ирина</dc:creator>
  <cp:lastModifiedBy>ирина</cp:lastModifiedBy>
  <cp:revision>24</cp:revision>
  <dcterms:created xsi:type="dcterms:W3CDTF">2011-02-08T20:01:15Z</dcterms:created>
  <dcterms:modified xsi:type="dcterms:W3CDTF">2011-02-09T05:35:03Z</dcterms:modified>
</cp:coreProperties>
</file>