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>
            <p:ph type="title"/>
          </p:nvPr>
        </p:nvGraphicFramePr>
        <p:xfrm>
          <a:off x="468313" y="188913"/>
          <a:ext cx="2093912" cy="6335712"/>
        </p:xfrm>
        <a:graphic>
          <a:graphicData uri="http://schemas.openxmlformats.org/presentationml/2006/ole">
            <p:oleObj spid="_x0000_s59394" name="Bitmap Image" r:id="rId4" imgW="1476190" imgH="4458322" progId="Paint.Picture">
              <p:embed/>
            </p:oleObj>
          </a:graphicData>
        </a:graphic>
      </p:graphicFrame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5538"/>
            <a:ext cx="8229600" cy="50053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mtClean="0"/>
              <a:t>                   </a:t>
            </a:r>
            <a:r>
              <a:rPr lang="ru-RU" sz="2400" smtClean="0"/>
              <a:t>Птицы обладают очень острым зрением,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                    превосходящем зрение других животных.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                    Глазное яблоко у них больших размеров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                    и своеобразного строения, благодаря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                    которому увеличивается поле зрения.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                    У птиц, имеющих особенно острое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                    зрение (грифы, орлы), глазное яблоко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/>
              <a:t>                         удлинённой «телескопической» формы.</a:t>
            </a:r>
          </a:p>
        </p:txBody>
      </p:sp>
    </p:spTree>
    <p:custDataLst>
      <p:tags r:id="rId2"/>
    </p:custDataLst>
  </p:cSld>
  <p:clrMapOvr>
    <a:masterClrMapping/>
  </p:clrMapOvr>
  <p:transition advTm="145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2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2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2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2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2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12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5|1.3|1.4|1.3|1.5|1.4|1.8|1.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55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Тема Office</vt:lpstr>
      <vt:lpstr>Bitmap Image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Межпредметные связи: физика и биология.</dc:title>
  <dc:creator>Admin</dc:creator>
  <cp:lastModifiedBy>Admin</cp:lastModifiedBy>
  <cp:revision>13</cp:revision>
  <dcterms:created xsi:type="dcterms:W3CDTF">2012-08-29T18:20:10Z</dcterms:created>
  <dcterms:modified xsi:type="dcterms:W3CDTF">2012-08-29T18:55:55Z</dcterms:modified>
</cp:coreProperties>
</file>