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0" r:id="rId1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a:defRPr/>
              </a:pPr>
              <a:endParaRPr lang="ru-RU" sz="2400" dirty="0">
                <a:latin typeface="Times New Roman" pitchFamily="18" charset="0"/>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a:defRPr/>
                </a:pPr>
                <a:endParaRPr lang="ru-RU" sz="2400" dirty="0">
                  <a:latin typeface="Times New Roman" pitchFamily="18" charset="0"/>
                </a:endParaRPr>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a:defRPr/>
                </a:pPr>
                <a:endParaRPr lang="ru-RU" sz="2400" dirty="0">
                  <a:latin typeface="Times New Roman" pitchFamily="18" charset="0"/>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a:defRPr/>
                </a:pPr>
                <a:endParaRPr lang="ru-RU" dirty="0"/>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a:defRPr/>
                </a:pPr>
                <a:endParaRPr lang="ru-RU" sz="2400" dirty="0">
                  <a:latin typeface="Times New Roman" pitchFamily="18" charset="0"/>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a:defRPr/>
                </a:pPr>
                <a:endParaRPr lang="ru-RU" dirty="0"/>
              </a:p>
            </p:txBody>
          </p:sp>
        </p:grpSp>
      </p:grpSp>
      <p:sp>
        <p:nvSpPr>
          <p:cNvPr id="5131" name="Rectangle 11"/>
          <p:cNvSpPr>
            <a:spLocks noGrp="1" noChangeArrowheads="1"/>
          </p:cNvSpPr>
          <p:nvPr>
            <p:ph type="ctrTitle"/>
          </p:nvPr>
        </p:nvSpPr>
        <p:spPr>
          <a:xfrm>
            <a:off x="2057400" y="1143000"/>
            <a:ext cx="6629400" cy="2209800"/>
          </a:xfrm>
        </p:spPr>
        <p:txBody>
          <a:bodyPr/>
          <a:lstStyle>
            <a:lvl1pPr>
              <a:defRPr sz="4800"/>
            </a:lvl1pPr>
          </a:lstStyle>
          <a:p>
            <a:r>
              <a:rPr lang="ru-RU"/>
              <a:t>Образец заголовка</a:t>
            </a:r>
          </a:p>
        </p:txBody>
      </p:sp>
      <p:sp>
        <p:nvSpPr>
          <p:cNvPr id="5132"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ru-RU"/>
              <a:t>Образец подзаголовка</a:t>
            </a:r>
          </a:p>
        </p:txBody>
      </p:sp>
      <p:sp>
        <p:nvSpPr>
          <p:cNvPr id="13" name="Rectangle 13"/>
          <p:cNvSpPr>
            <a:spLocks noGrp="1" noChangeArrowheads="1"/>
          </p:cNvSpPr>
          <p:nvPr>
            <p:ph type="dt" sz="half" idx="10"/>
          </p:nvPr>
        </p:nvSpPr>
        <p:spPr>
          <a:xfrm>
            <a:off x="912813" y="6251575"/>
            <a:ext cx="1905000" cy="457200"/>
          </a:xfrm>
        </p:spPr>
        <p:txBody>
          <a:bodyPr/>
          <a:lstStyle>
            <a:lvl1pPr>
              <a:defRPr smtClean="0"/>
            </a:lvl1pPr>
          </a:lstStyle>
          <a:p>
            <a:pPr>
              <a:defRPr/>
            </a:pPr>
            <a:endParaRPr lang="ru-RU" dirty="0"/>
          </a:p>
        </p:txBody>
      </p:sp>
      <p:sp>
        <p:nvSpPr>
          <p:cNvPr id="14" name="Rectangle 14"/>
          <p:cNvSpPr>
            <a:spLocks noGrp="1" noChangeArrowheads="1"/>
          </p:cNvSpPr>
          <p:nvPr>
            <p:ph type="ftr" sz="quarter" idx="11"/>
          </p:nvPr>
        </p:nvSpPr>
        <p:spPr>
          <a:xfrm>
            <a:off x="3354388" y="6248400"/>
            <a:ext cx="2895600" cy="457200"/>
          </a:xfrm>
        </p:spPr>
        <p:txBody>
          <a:bodyPr/>
          <a:lstStyle>
            <a:lvl1pPr>
              <a:defRPr smtClean="0"/>
            </a:lvl1pPr>
          </a:lstStyle>
          <a:p>
            <a:pPr>
              <a:defRPr/>
            </a:pPr>
            <a:endParaRPr lang="ru-RU" dirty="0"/>
          </a:p>
        </p:txBody>
      </p:sp>
      <p:sp>
        <p:nvSpPr>
          <p:cNvPr id="15" name="Rectangle 15"/>
          <p:cNvSpPr>
            <a:spLocks noGrp="1" noChangeArrowheads="1"/>
          </p:cNvSpPr>
          <p:nvPr>
            <p:ph type="sldNum" sz="quarter" idx="12"/>
          </p:nvPr>
        </p:nvSpPr>
        <p:spPr/>
        <p:txBody>
          <a:bodyPr/>
          <a:lstStyle>
            <a:lvl1pPr>
              <a:defRPr smtClean="0"/>
            </a:lvl1pPr>
          </a:lstStyle>
          <a:p>
            <a:pPr>
              <a:defRPr/>
            </a:pPr>
            <a:fld id="{A768B936-806E-43B0-8007-7977C0E73FCE}" type="slidenum">
              <a:rPr lang="ru-RU"/>
              <a:pPr>
                <a:defRPr/>
              </a:pPr>
              <a:t>‹#›</a:t>
            </a:fld>
            <a:endParaRPr lang="ru-RU" dirty="0"/>
          </a:p>
        </p:txBody>
      </p:sp>
    </p:spTree>
  </p:cSld>
  <p:clrMapOvr>
    <a:masterClrMapping/>
  </p:clrMapOvr>
  <p:transition spd="slow">
    <p:push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9"/>
          <p:cNvSpPr>
            <a:spLocks noGrp="1" noChangeArrowheads="1"/>
          </p:cNvSpPr>
          <p:nvPr>
            <p:ph type="dt" sz="half" idx="10"/>
          </p:nvPr>
        </p:nvSpPr>
        <p:spPr>
          <a:ln/>
        </p:spPr>
        <p:txBody>
          <a:bodyPr/>
          <a:lstStyle>
            <a:lvl1pPr>
              <a:defRPr/>
            </a:lvl1pPr>
          </a:lstStyle>
          <a:p>
            <a:pPr>
              <a:defRPr/>
            </a:pPr>
            <a:endParaRPr lang="ru-RU" dirty="0"/>
          </a:p>
        </p:txBody>
      </p:sp>
      <p:sp>
        <p:nvSpPr>
          <p:cNvPr id="5" name="Rectangle 10"/>
          <p:cNvSpPr>
            <a:spLocks noGrp="1" noChangeArrowheads="1"/>
          </p:cNvSpPr>
          <p:nvPr>
            <p:ph type="ftr" sz="quarter" idx="11"/>
          </p:nvPr>
        </p:nvSpPr>
        <p:spPr>
          <a:ln/>
        </p:spPr>
        <p:txBody>
          <a:bodyPr/>
          <a:lstStyle>
            <a:lvl1pPr>
              <a:defRPr/>
            </a:lvl1pPr>
          </a:lstStyle>
          <a:p>
            <a:pPr>
              <a:defRPr/>
            </a:pPr>
            <a:endParaRPr lang="ru-RU" dirty="0"/>
          </a:p>
        </p:txBody>
      </p:sp>
      <p:sp>
        <p:nvSpPr>
          <p:cNvPr id="6" name="Rectangle 11"/>
          <p:cNvSpPr>
            <a:spLocks noGrp="1" noChangeArrowheads="1"/>
          </p:cNvSpPr>
          <p:nvPr>
            <p:ph type="sldNum" sz="quarter" idx="12"/>
          </p:nvPr>
        </p:nvSpPr>
        <p:spPr>
          <a:ln/>
        </p:spPr>
        <p:txBody>
          <a:bodyPr/>
          <a:lstStyle>
            <a:lvl1pPr>
              <a:defRPr/>
            </a:lvl1pPr>
          </a:lstStyle>
          <a:p>
            <a:pPr>
              <a:defRPr/>
            </a:pPr>
            <a:fld id="{96F0951B-BA95-4D20-BC33-24E5A8E2E648}" type="slidenum">
              <a:rPr lang="ru-RU"/>
              <a:pPr>
                <a:defRPr/>
              </a:pPr>
              <a:t>‹#›</a:t>
            </a:fld>
            <a:endParaRPr lang="ru-RU" dirty="0"/>
          </a:p>
        </p:txBody>
      </p:sp>
    </p:spTree>
  </p:cSld>
  <p:clrMapOvr>
    <a:masterClrMapping/>
  </p:clrMapOvr>
  <p:transition spd="slow">
    <p:push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43700" y="277813"/>
            <a:ext cx="19431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914400" y="277813"/>
            <a:ext cx="56769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9"/>
          <p:cNvSpPr>
            <a:spLocks noGrp="1" noChangeArrowheads="1"/>
          </p:cNvSpPr>
          <p:nvPr>
            <p:ph type="dt" sz="half" idx="10"/>
          </p:nvPr>
        </p:nvSpPr>
        <p:spPr>
          <a:ln/>
        </p:spPr>
        <p:txBody>
          <a:bodyPr/>
          <a:lstStyle>
            <a:lvl1pPr>
              <a:defRPr/>
            </a:lvl1pPr>
          </a:lstStyle>
          <a:p>
            <a:pPr>
              <a:defRPr/>
            </a:pPr>
            <a:endParaRPr lang="ru-RU" dirty="0"/>
          </a:p>
        </p:txBody>
      </p:sp>
      <p:sp>
        <p:nvSpPr>
          <p:cNvPr id="5" name="Rectangle 10"/>
          <p:cNvSpPr>
            <a:spLocks noGrp="1" noChangeArrowheads="1"/>
          </p:cNvSpPr>
          <p:nvPr>
            <p:ph type="ftr" sz="quarter" idx="11"/>
          </p:nvPr>
        </p:nvSpPr>
        <p:spPr>
          <a:ln/>
        </p:spPr>
        <p:txBody>
          <a:bodyPr/>
          <a:lstStyle>
            <a:lvl1pPr>
              <a:defRPr/>
            </a:lvl1pPr>
          </a:lstStyle>
          <a:p>
            <a:pPr>
              <a:defRPr/>
            </a:pPr>
            <a:endParaRPr lang="ru-RU" dirty="0"/>
          </a:p>
        </p:txBody>
      </p:sp>
      <p:sp>
        <p:nvSpPr>
          <p:cNvPr id="6" name="Rectangle 11"/>
          <p:cNvSpPr>
            <a:spLocks noGrp="1" noChangeArrowheads="1"/>
          </p:cNvSpPr>
          <p:nvPr>
            <p:ph type="sldNum" sz="quarter" idx="12"/>
          </p:nvPr>
        </p:nvSpPr>
        <p:spPr>
          <a:ln/>
        </p:spPr>
        <p:txBody>
          <a:bodyPr/>
          <a:lstStyle>
            <a:lvl1pPr>
              <a:defRPr/>
            </a:lvl1pPr>
          </a:lstStyle>
          <a:p>
            <a:pPr>
              <a:defRPr/>
            </a:pPr>
            <a:fld id="{8552EA8D-E195-4BB1-A7EC-A1065B272FA0}" type="slidenum">
              <a:rPr lang="ru-RU"/>
              <a:pPr>
                <a:defRPr/>
              </a:pPr>
              <a:t>‹#›</a:t>
            </a:fld>
            <a:endParaRPr lang="ru-RU" dirty="0"/>
          </a:p>
        </p:txBody>
      </p:sp>
    </p:spTree>
  </p:cSld>
  <p:clrMapOvr>
    <a:masterClrMapping/>
  </p:clrMapOvr>
  <p:transition spd="slow">
    <p:push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9"/>
          <p:cNvSpPr>
            <a:spLocks noGrp="1" noChangeArrowheads="1"/>
          </p:cNvSpPr>
          <p:nvPr>
            <p:ph type="dt" sz="half" idx="10"/>
          </p:nvPr>
        </p:nvSpPr>
        <p:spPr>
          <a:ln/>
        </p:spPr>
        <p:txBody>
          <a:bodyPr/>
          <a:lstStyle>
            <a:lvl1pPr>
              <a:defRPr/>
            </a:lvl1pPr>
          </a:lstStyle>
          <a:p>
            <a:pPr>
              <a:defRPr/>
            </a:pPr>
            <a:endParaRPr lang="ru-RU" dirty="0"/>
          </a:p>
        </p:txBody>
      </p:sp>
      <p:sp>
        <p:nvSpPr>
          <p:cNvPr id="5" name="Rectangle 10"/>
          <p:cNvSpPr>
            <a:spLocks noGrp="1" noChangeArrowheads="1"/>
          </p:cNvSpPr>
          <p:nvPr>
            <p:ph type="ftr" sz="quarter" idx="11"/>
          </p:nvPr>
        </p:nvSpPr>
        <p:spPr>
          <a:ln/>
        </p:spPr>
        <p:txBody>
          <a:bodyPr/>
          <a:lstStyle>
            <a:lvl1pPr>
              <a:defRPr/>
            </a:lvl1pPr>
          </a:lstStyle>
          <a:p>
            <a:pPr>
              <a:defRPr/>
            </a:pPr>
            <a:endParaRPr lang="ru-RU" dirty="0"/>
          </a:p>
        </p:txBody>
      </p:sp>
      <p:sp>
        <p:nvSpPr>
          <p:cNvPr id="6" name="Rectangle 11"/>
          <p:cNvSpPr>
            <a:spLocks noGrp="1" noChangeArrowheads="1"/>
          </p:cNvSpPr>
          <p:nvPr>
            <p:ph type="sldNum" sz="quarter" idx="12"/>
          </p:nvPr>
        </p:nvSpPr>
        <p:spPr>
          <a:ln/>
        </p:spPr>
        <p:txBody>
          <a:bodyPr/>
          <a:lstStyle>
            <a:lvl1pPr>
              <a:defRPr/>
            </a:lvl1pPr>
          </a:lstStyle>
          <a:p>
            <a:pPr>
              <a:defRPr/>
            </a:pPr>
            <a:fld id="{1E7AA8FE-81D6-43C4-A036-130CB1A51AB4}" type="slidenum">
              <a:rPr lang="ru-RU"/>
              <a:pPr>
                <a:defRPr/>
              </a:pPr>
              <a:t>‹#›</a:t>
            </a:fld>
            <a:endParaRPr lang="ru-RU" dirty="0"/>
          </a:p>
        </p:txBody>
      </p:sp>
    </p:spTree>
  </p:cSld>
  <p:clrMapOvr>
    <a:masterClrMapping/>
  </p:clrMapOvr>
  <p:transition spd="slow">
    <p:push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9"/>
          <p:cNvSpPr>
            <a:spLocks noGrp="1" noChangeArrowheads="1"/>
          </p:cNvSpPr>
          <p:nvPr>
            <p:ph type="dt" sz="half" idx="10"/>
          </p:nvPr>
        </p:nvSpPr>
        <p:spPr>
          <a:ln/>
        </p:spPr>
        <p:txBody>
          <a:bodyPr/>
          <a:lstStyle>
            <a:lvl1pPr>
              <a:defRPr/>
            </a:lvl1pPr>
          </a:lstStyle>
          <a:p>
            <a:pPr>
              <a:defRPr/>
            </a:pPr>
            <a:endParaRPr lang="ru-RU" dirty="0"/>
          </a:p>
        </p:txBody>
      </p:sp>
      <p:sp>
        <p:nvSpPr>
          <p:cNvPr id="5" name="Rectangle 10"/>
          <p:cNvSpPr>
            <a:spLocks noGrp="1" noChangeArrowheads="1"/>
          </p:cNvSpPr>
          <p:nvPr>
            <p:ph type="ftr" sz="quarter" idx="11"/>
          </p:nvPr>
        </p:nvSpPr>
        <p:spPr>
          <a:ln/>
        </p:spPr>
        <p:txBody>
          <a:bodyPr/>
          <a:lstStyle>
            <a:lvl1pPr>
              <a:defRPr/>
            </a:lvl1pPr>
          </a:lstStyle>
          <a:p>
            <a:pPr>
              <a:defRPr/>
            </a:pPr>
            <a:endParaRPr lang="ru-RU" dirty="0"/>
          </a:p>
        </p:txBody>
      </p:sp>
      <p:sp>
        <p:nvSpPr>
          <p:cNvPr id="6" name="Rectangle 11"/>
          <p:cNvSpPr>
            <a:spLocks noGrp="1" noChangeArrowheads="1"/>
          </p:cNvSpPr>
          <p:nvPr>
            <p:ph type="sldNum" sz="quarter" idx="12"/>
          </p:nvPr>
        </p:nvSpPr>
        <p:spPr>
          <a:ln/>
        </p:spPr>
        <p:txBody>
          <a:bodyPr/>
          <a:lstStyle>
            <a:lvl1pPr>
              <a:defRPr/>
            </a:lvl1pPr>
          </a:lstStyle>
          <a:p>
            <a:pPr>
              <a:defRPr/>
            </a:pPr>
            <a:fld id="{66A58CBA-7ECA-4A49-8685-8CFB51D9AF8E}" type="slidenum">
              <a:rPr lang="ru-RU"/>
              <a:pPr>
                <a:defRPr/>
              </a:pPr>
              <a:t>‹#›</a:t>
            </a:fld>
            <a:endParaRPr lang="ru-RU" dirty="0"/>
          </a:p>
        </p:txBody>
      </p:sp>
    </p:spTree>
  </p:cSld>
  <p:clrMapOvr>
    <a:masterClrMapping/>
  </p:clrMapOvr>
  <p:transition spd="slow">
    <p:push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9"/>
          <p:cNvSpPr>
            <a:spLocks noGrp="1" noChangeArrowheads="1"/>
          </p:cNvSpPr>
          <p:nvPr>
            <p:ph type="dt" sz="half" idx="10"/>
          </p:nvPr>
        </p:nvSpPr>
        <p:spPr>
          <a:ln/>
        </p:spPr>
        <p:txBody>
          <a:bodyPr/>
          <a:lstStyle>
            <a:lvl1pPr>
              <a:defRPr/>
            </a:lvl1pPr>
          </a:lstStyle>
          <a:p>
            <a:pPr>
              <a:defRPr/>
            </a:pPr>
            <a:endParaRPr lang="ru-RU" dirty="0"/>
          </a:p>
        </p:txBody>
      </p:sp>
      <p:sp>
        <p:nvSpPr>
          <p:cNvPr id="6" name="Rectangle 10"/>
          <p:cNvSpPr>
            <a:spLocks noGrp="1" noChangeArrowheads="1"/>
          </p:cNvSpPr>
          <p:nvPr>
            <p:ph type="ftr" sz="quarter" idx="11"/>
          </p:nvPr>
        </p:nvSpPr>
        <p:spPr>
          <a:ln/>
        </p:spPr>
        <p:txBody>
          <a:bodyPr/>
          <a:lstStyle>
            <a:lvl1pPr>
              <a:defRPr/>
            </a:lvl1pPr>
          </a:lstStyle>
          <a:p>
            <a:pPr>
              <a:defRPr/>
            </a:pPr>
            <a:endParaRPr lang="ru-RU" dirty="0"/>
          </a:p>
        </p:txBody>
      </p:sp>
      <p:sp>
        <p:nvSpPr>
          <p:cNvPr id="7" name="Rectangle 11"/>
          <p:cNvSpPr>
            <a:spLocks noGrp="1" noChangeArrowheads="1"/>
          </p:cNvSpPr>
          <p:nvPr>
            <p:ph type="sldNum" sz="quarter" idx="12"/>
          </p:nvPr>
        </p:nvSpPr>
        <p:spPr>
          <a:ln/>
        </p:spPr>
        <p:txBody>
          <a:bodyPr/>
          <a:lstStyle>
            <a:lvl1pPr>
              <a:defRPr/>
            </a:lvl1pPr>
          </a:lstStyle>
          <a:p>
            <a:pPr>
              <a:defRPr/>
            </a:pPr>
            <a:fld id="{B4DF9F62-E745-4481-A078-3CCF2EEF1E47}" type="slidenum">
              <a:rPr lang="ru-RU"/>
              <a:pPr>
                <a:defRPr/>
              </a:pPr>
              <a:t>‹#›</a:t>
            </a:fld>
            <a:endParaRPr lang="ru-RU" dirty="0"/>
          </a:p>
        </p:txBody>
      </p:sp>
    </p:spTree>
  </p:cSld>
  <p:clrMapOvr>
    <a:masterClrMapping/>
  </p:clrMapOvr>
  <p:transition spd="slow">
    <p:push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9"/>
          <p:cNvSpPr>
            <a:spLocks noGrp="1" noChangeArrowheads="1"/>
          </p:cNvSpPr>
          <p:nvPr>
            <p:ph type="dt" sz="half" idx="10"/>
          </p:nvPr>
        </p:nvSpPr>
        <p:spPr>
          <a:ln/>
        </p:spPr>
        <p:txBody>
          <a:bodyPr/>
          <a:lstStyle>
            <a:lvl1pPr>
              <a:defRPr/>
            </a:lvl1pPr>
          </a:lstStyle>
          <a:p>
            <a:pPr>
              <a:defRPr/>
            </a:pPr>
            <a:endParaRPr lang="ru-RU" dirty="0"/>
          </a:p>
        </p:txBody>
      </p:sp>
      <p:sp>
        <p:nvSpPr>
          <p:cNvPr id="8" name="Rectangle 10"/>
          <p:cNvSpPr>
            <a:spLocks noGrp="1" noChangeArrowheads="1"/>
          </p:cNvSpPr>
          <p:nvPr>
            <p:ph type="ftr" sz="quarter" idx="11"/>
          </p:nvPr>
        </p:nvSpPr>
        <p:spPr>
          <a:ln/>
        </p:spPr>
        <p:txBody>
          <a:bodyPr/>
          <a:lstStyle>
            <a:lvl1pPr>
              <a:defRPr/>
            </a:lvl1pPr>
          </a:lstStyle>
          <a:p>
            <a:pPr>
              <a:defRPr/>
            </a:pPr>
            <a:endParaRPr lang="ru-RU" dirty="0"/>
          </a:p>
        </p:txBody>
      </p:sp>
      <p:sp>
        <p:nvSpPr>
          <p:cNvPr id="9" name="Rectangle 11"/>
          <p:cNvSpPr>
            <a:spLocks noGrp="1" noChangeArrowheads="1"/>
          </p:cNvSpPr>
          <p:nvPr>
            <p:ph type="sldNum" sz="quarter" idx="12"/>
          </p:nvPr>
        </p:nvSpPr>
        <p:spPr>
          <a:ln/>
        </p:spPr>
        <p:txBody>
          <a:bodyPr/>
          <a:lstStyle>
            <a:lvl1pPr>
              <a:defRPr/>
            </a:lvl1pPr>
          </a:lstStyle>
          <a:p>
            <a:pPr>
              <a:defRPr/>
            </a:pPr>
            <a:fld id="{672C2722-A7C7-4EE8-87CA-55833EB6F63D}" type="slidenum">
              <a:rPr lang="ru-RU"/>
              <a:pPr>
                <a:defRPr/>
              </a:pPr>
              <a:t>‹#›</a:t>
            </a:fld>
            <a:endParaRPr lang="ru-RU" dirty="0"/>
          </a:p>
        </p:txBody>
      </p:sp>
    </p:spTree>
  </p:cSld>
  <p:clrMapOvr>
    <a:masterClrMapping/>
  </p:clrMapOvr>
  <p:transition spd="slow">
    <p:push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9"/>
          <p:cNvSpPr>
            <a:spLocks noGrp="1" noChangeArrowheads="1"/>
          </p:cNvSpPr>
          <p:nvPr>
            <p:ph type="dt" sz="half" idx="10"/>
          </p:nvPr>
        </p:nvSpPr>
        <p:spPr>
          <a:ln/>
        </p:spPr>
        <p:txBody>
          <a:bodyPr/>
          <a:lstStyle>
            <a:lvl1pPr>
              <a:defRPr/>
            </a:lvl1pPr>
          </a:lstStyle>
          <a:p>
            <a:pPr>
              <a:defRPr/>
            </a:pPr>
            <a:endParaRPr lang="ru-RU" dirty="0"/>
          </a:p>
        </p:txBody>
      </p:sp>
      <p:sp>
        <p:nvSpPr>
          <p:cNvPr id="4" name="Rectangle 10"/>
          <p:cNvSpPr>
            <a:spLocks noGrp="1" noChangeArrowheads="1"/>
          </p:cNvSpPr>
          <p:nvPr>
            <p:ph type="ftr" sz="quarter" idx="11"/>
          </p:nvPr>
        </p:nvSpPr>
        <p:spPr>
          <a:ln/>
        </p:spPr>
        <p:txBody>
          <a:bodyPr/>
          <a:lstStyle>
            <a:lvl1pPr>
              <a:defRPr/>
            </a:lvl1pPr>
          </a:lstStyle>
          <a:p>
            <a:pPr>
              <a:defRPr/>
            </a:pPr>
            <a:endParaRPr lang="ru-RU" dirty="0"/>
          </a:p>
        </p:txBody>
      </p:sp>
      <p:sp>
        <p:nvSpPr>
          <p:cNvPr id="5" name="Rectangle 11"/>
          <p:cNvSpPr>
            <a:spLocks noGrp="1" noChangeArrowheads="1"/>
          </p:cNvSpPr>
          <p:nvPr>
            <p:ph type="sldNum" sz="quarter" idx="12"/>
          </p:nvPr>
        </p:nvSpPr>
        <p:spPr>
          <a:ln/>
        </p:spPr>
        <p:txBody>
          <a:bodyPr/>
          <a:lstStyle>
            <a:lvl1pPr>
              <a:defRPr/>
            </a:lvl1pPr>
          </a:lstStyle>
          <a:p>
            <a:pPr>
              <a:defRPr/>
            </a:pPr>
            <a:fld id="{9D438A59-E281-47D2-ABD4-72DCCE022E24}" type="slidenum">
              <a:rPr lang="ru-RU"/>
              <a:pPr>
                <a:defRPr/>
              </a:pPr>
              <a:t>‹#›</a:t>
            </a:fld>
            <a:endParaRPr lang="ru-RU" dirty="0"/>
          </a:p>
        </p:txBody>
      </p:sp>
    </p:spTree>
  </p:cSld>
  <p:clrMapOvr>
    <a:masterClrMapping/>
  </p:clrMapOvr>
  <p:transition spd="slow">
    <p:push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ru-RU" dirty="0"/>
          </a:p>
        </p:txBody>
      </p:sp>
      <p:sp>
        <p:nvSpPr>
          <p:cNvPr id="3" name="Rectangle 10"/>
          <p:cNvSpPr>
            <a:spLocks noGrp="1" noChangeArrowheads="1"/>
          </p:cNvSpPr>
          <p:nvPr>
            <p:ph type="ftr" sz="quarter" idx="11"/>
          </p:nvPr>
        </p:nvSpPr>
        <p:spPr>
          <a:ln/>
        </p:spPr>
        <p:txBody>
          <a:bodyPr/>
          <a:lstStyle>
            <a:lvl1pPr>
              <a:defRPr/>
            </a:lvl1pPr>
          </a:lstStyle>
          <a:p>
            <a:pPr>
              <a:defRPr/>
            </a:pPr>
            <a:endParaRPr lang="ru-RU" dirty="0"/>
          </a:p>
        </p:txBody>
      </p:sp>
      <p:sp>
        <p:nvSpPr>
          <p:cNvPr id="4" name="Rectangle 11"/>
          <p:cNvSpPr>
            <a:spLocks noGrp="1" noChangeArrowheads="1"/>
          </p:cNvSpPr>
          <p:nvPr>
            <p:ph type="sldNum" sz="quarter" idx="12"/>
          </p:nvPr>
        </p:nvSpPr>
        <p:spPr>
          <a:ln/>
        </p:spPr>
        <p:txBody>
          <a:bodyPr/>
          <a:lstStyle>
            <a:lvl1pPr>
              <a:defRPr/>
            </a:lvl1pPr>
          </a:lstStyle>
          <a:p>
            <a:pPr>
              <a:defRPr/>
            </a:pPr>
            <a:fld id="{7C33A609-E936-4986-A190-21FC6F9CCC6C}" type="slidenum">
              <a:rPr lang="ru-RU"/>
              <a:pPr>
                <a:defRPr/>
              </a:pPr>
              <a:t>‹#›</a:t>
            </a:fld>
            <a:endParaRPr lang="ru-RU" dirty="0"/>
          </a:p>
        </p:txBody>
      </p:sp>
    </p:spTree>
  </p:cSld>
  <p:clrMapOvr>
    <a:masterClrMapping/>
  </p:clrMapOvr>
  <p:transition spd="slow">
    <p:push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9"/>
          <p:cNvSpPr>
            <a:spLocks noGrp="1" noChangeArrowheads="1"/>
          </p:cNvSpPr>
          <p:nvPr>
            <p:ph type="dt" sz="half" idx="10"/>
          </p:nvPr>
        </p:nvSpPr>
        <p:spPr>
          <a:ln/>
        </p:spPr>
        <p:txBody>
          <a:bodyPr/>
          <a:lstStyle>
            <a:lvl1pPr>
              <a:defRPr/>
            </a:lvl1pPr>
          </a:lstStyle>
          <a:p>
            <a:pPr>
              <a:defRPr/>
            </a:pPr>
            <a:endParaRPr lang="ru-RU" dirty="0"/>
          </a:p>
        </p:txBody>
      </p:sp>
      <p:sp>
        <p:nvSpPr>
          <p:cNvPr id="6" name="Rectangle 10"/>
          <p:cNvSpPr>
            <a:spLocks noGrp="1" noChangeArrowheads="1"/>
          </p:cNvSpPr>
          <p:nvPr>
            <p:ph type="ftr" sz="quarter" idx="11"/>
          </p:nvPr>
        </p:nvSpPr>
        <p:spPr>
          <a:ln/>
        </p:spPr>
        <p:txBody>
          <a:bodyPr/>
          <a:lstStyle>
            <a:lvl1pPr>
              <a:defRPr/>
            </a:lvl1pPr>
          </a:lstStyle>
          <a:p>
            <a:pPr>
              <a:defRPr/>
            </a:pPr>
            <a:endParaRPr lang="ru-RU" dirty="0"/>
          </a:p>
        </p:txBody>
      </p:sp>
      <p:sp>
        <p:nvSpPr>
          <p:cNvPr id="7" name="Rectangle 11"/>
          <p:cNvSpPr>
            <a:spLocks noGrp="1" noChangeArrowheads="1"/>
          </p:cNvSpPr>
          <p:nvPr>
            <p:ph type="sldNum" sz="quarter" idx="12"/>
          </p:nvPr>
        </p:nvSpPr>
        <p:spPr>
          <a:ln/>
        </p:spPr>
        <p:txBody>
          <a:bodyPr/>
          <a:lstStyle>
            <a:lvl1pPr>
              <a:defRPr/>
            </a:lvl1pPr>
          </a:lstStyle>
          <a:p>
            <a:pPr>
              <a:defRPr/>
            </a:pPr>
            <a:fld id="{BA06087B-FE1A-40B6-8E1C-B9D0A922EE0B}" type="slidenum">
              <a:rPr lang="ru-RU"/>
              <a:pPr>
                <a:defRPr/>
              </a:pPr>
              <a:t>‹#›</a:t>
            </a:fld>
            <a:endParaRPr lang="ru-RU" dirty="0"/>
          </a:p>
        </p:txBody>
      </p:sp>
    </p:spTree>
  </p:cSld>
  <p:clrMapOvr>
    <a:masterClrMapping/>
  </p:clrMapOvr>
  <p:transition spd="slow">
    <p:push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dirty="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9"/>
          <p:cNvSpPr>
            <a:spLocks noGrp="1" noChangeArrowheads="1"/>
          </p:cNvSpPr>
          <p:nvPr>
            <p:ph type="dt" sz="half" idx="10"/>
          </p:nvPr>
        </p:nvSpPr>
        <p:spPr>
          <a:ln/>
        </p:spPr>
        <p:txBody>
          <a:bodyPr/>
          <a:lstStyle>
            <a:lvl1pPr>
              <a:defRPr/>
            </a:lvl1pPr>
          </a:lstStyle>
          <a:p>
            <a:pPr>
              <a:defRPr/>
            </a:pPr>
            <a:endParaRPr lang="ru-RU" dirty="0"/>
          </a:p>
        </p:txBody>
      </p:sp>
      <p:sp>
        <p:nvSpPr>
          <p:cNvPr id="6" name="Rectangle 10"/>
          <p:cNvSpPr>
            <a:spLocks noGrp="1" noChangeArrowheads="1"/>
          </p:cNvSpPr>
          <p:nvPr>
            <p:ph type="ftr" sz="quarter" idx="11"/>
          </p:nvPr>
        </p:nvSpPr>
        <p:spPr>
          <a:ln/>
        </p:spPr>
        <p:txBody>
          <a:bodyPr/>
          <a:lstStyle>
            <a:lvl1pPr>
              <a:defRPr/>
            </a:lvl1pPr>
          </a:lstStyle>
          <a:p>
            <a:pPr>
              <a:defRPr/>
            </a:pPr>
            <a:endParaRPr lang="ru-RU" dirty="0"/>
          </a:p>
        </p:txBody>
      </p:sp>
      <p:sp>
        <p:nvSpPr>
          <p:cNvPr id="7" name="Rectangle 11"/>
          <p:cNvSpPr>
            <a:spLocks noGrp="1" noChangeArrowheads="1"/>
          </p:cNvSpPr>
          <p:nvPr>
            <p:ph type="sldNum" sz="quarter" idx="12"/>
          </p:nvPr>
        </p:nvSpPr>
        <p:spPr>
          <a:ln/>
        </p:spPr>
        <p:txBody>
          <a:bodyPr/>
          <a:lstStyle>
            <a:lvl1pPr>
              <a:defRPr/>
            </a:lvl1pPr>
          </a:lstStyle>
          <a:p>
            <a:pPr>
              <a:defRPr/>
            </a:pPr>
            <a:fld id="{A3F32BC0-30A7-45A0-BE3E-01815F4B84BA}" type="slidenum">
              <a:rPr lang="ru-RU"/>
              <a:pPr>
                <a:defRPr/>
              </a:pPr>
              <a:t>‹#›</a:t>
            </a:fld>
            <a:endParaRPr lang="ru-RU" dirty="0"/>
          </a:p>
        </p:txBody>
      </p:sp>
    </p:spTree>
  </p:cSld>
  <p:clrMapOvr>
    <a:masterClrMapping/>
  </p:clrMapOvr>
  <p:transition spd="slow">
    <p:push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8686800" cy="4876800"/>
            <a:chOff x="0" y="0"/>
            <a:chExt cx="5472" cy="3072"/>
          </a:xfrm>
        </p:grpSpPr>
        <p:sp>
          <p:nvSpPr>
            <p:cNvPr id="4099"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a:defRPr/>
              </a:pPr>
              <a:endParaRPr lang="ru-RU" sz="2400" dirty="0">
                <a:latin typeface="Times New Roman" pitchFamily="18" charset="0"/>
              </a:endParaRPr>
            </a:p>
          </p:txBody>
        </p:sp>
        <p:grpSp>
          <p:nvGrpSpPr>
            <p:cNvPr id="1034" name="Group 4"/>
            <p:cNvGrpSpPr>
              <a:grpSpLocks/>
            </p:cNvGrpSpPr>
            <p:nvPr/>
          </p:nvGrpSpPr>
          <p:grpSpPr bwMode="auto">
            <a:xfrm>
              <a:off x="240" y="893"/>
              <a:ext cx="5232" cy="115"/>
              <a:chOff x="240" y="893"/>
              <a:chExt cx="5232" cy="115"/>
            </a:xfrm>
          </p:grpSpPr>
          <p:sp>
            <p:nvSpPr>
              <p:cNvPr id="4101"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a:defRPr/>
                </a:pPr>
                <a:endParaRPr lang="ru-RU" sz="2400" dirty="0">
                  <a:latin typeface="Times New Roman" pitchFamily="18" charset="0"/>
                </a:endParaRPr>
              </a:p>
            </p:txBody>
          </p:sp>
          <p:sp>
            <p:nvSpPr>
              <p:cNvPr id="4102"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a:defRPr/>
                </a:pPr>
                <a:endParaRPr lang="ru-RU" dirty="0"/>
              </a:p>
            </p:txBody>
          </p:sp>
        </p:grpSp>
      </p:grpSp>
      <p:sp>
        <p:nvSpPr>
          <p:cNvPr id="1027"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8"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105"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lvl1pPr>
          </a:lstStyle>
          <a:p>
            <a:pPr>
              <a:defRPr/>
            </a:pPr>
            <a:endParaRPr lang="ru-RU" dirty="0"/>
          </a:p>
        </p:txBody>
      </p:sp>
      <p:sp>
        <p:nvSpPr>
          <p:cNvPr id="4106"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lvl1pPr>
          </a:lstStyle>
          <a:p>
            <a:pPr>
              <a:defRPr/>
            </a:pPr>
            <a:endParaRPr lang="ru-RU" dirty="0"/>
          </a:p>
        </p:txBody>
      </p:sp>
      <p:sp>
        <p:nvSpPr>
          <p:cNvPr id="4107"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lvl1pPr>
          </a:lstStyle>
          <a:p>
            <a:pPr>
              <a:defRPr/>
            </a:pPr>
            <a:fld id="{F4A64AD2-1C94-4039-9D50-E9BACF22078A}" type="slidenum">
              <a:rPr lang="ru-RU"/>
              <a:pPr>
                <a:defRPr/>
              </a:pPr>
              <a:t>‹#›</a:t>
            </a:fld>
            <a:endParaRPr lang="ru-RU" dirty="0"/>
          </a:p>
        </p:txBody>
      </p:sp>
      <p:sp>
        <p:nvSpPr>
          <p:cNvPr id="4108"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pPr>
              <a:defRPr/>
            </a:pPr>
            <a:endParaRPr lang="ru-RU" dirty="0"/>
          </a:p>
        </p:txBody>
      </p:sp>
    </p:spTree>
  </p:cSld>
  <p:clrMap bg1="lt1" tx1="dk1" bg2="lt2" tx2="dk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p:push dir="d"/>
  </p:transition>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defRPr>
      </a:lvl2pPr>
      <a:lvl3pPr algn="l" rtl="0" eaLnBrk="0" fontAlgn="base" hangingPunct="0">
        <a:spcBef>
          <a:spcPct val="0"/>
        </a:spcBef>
        <a:spcAft>
          <a:spcPct val="0"/>
        </a:spcAft>
        <a:defRPr sz="4200">
          <a:solidFill>
            <a:schemeClr val="tx2"/>
          </a:solidFill>
          <a:latin typeface="Times New Roman" pitchFamily="18" charset="0"/>
        </a:defRPr>
      </a:lvl3pPr>
      <a:lvl4pPr algn="l" rtl="0" eaLnBrk="0" fontAlgn="base" hangingPunct="0">
        <a:spcBef>
          <a:spcPct val="0"/>
        </a:spcBef>
        <a:spcAft>
          <a:spcPct val="0"/>
        </a:spcAft>
        <a:defRPr sz="4200">
          <a:solidFill>
            <a:schemeClr val="tx2"/>
          </a:solidFill>
          <a:latin typeface="Times New Roman" pitchFamily="18" charset="0"/>
        </a:defRPr>
      </a:lvl4pPr>
      <a:lvl5pPr algn="l" rtl="0" eaLnBrk="0" fontAlgn="base" hangingPunct="0">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www.museum.ru/museum/1812/Painting/ver/index.html"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www.museum.ru/museum/1812/Persons/russ/ra_a07.html" TargetMode="External"/><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museum.ru/museum/1812/Painting/Borodino/index.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brdn034"/>
          <p:cNvPicPr>
            <a:picLocks noChangeAspect="1" noChangeArrowheads="1"/>
          </p:cNvPicPr>
          <p:nvPr/>
        </p:nvPicPr>
        <p:blipFill>
          <a:blip r:embed="rId2"/>
          <a:srcRect/>
          <a:stretch>
            <a:fillRect/>
          </a:stretch>
        </p:blipFill>
        <p:spPr bwMode="auto">
          <a:xfrm>
            <a:off x="0" y="0"/>
            <a:ext cx="9144000" cy="6994525"/>
          </a:xfrm>
          <a:prstGeom prst="rect">
            <a:avLst/>
          </a:prstGeom>
          <a:noFill/>
          <a:ln w="9525">
            <a:noFill/>
            <a:miter lim="800000"/>
            <a:headEnd/>
            <a:tailEnd/>
          </a:ln>
        </p:spPr>
      </p:pic>
      <p:sp>
        <p:nvSpPr>
          <p:cNvPr id="2050" name="Rectangle 2"/>
          <p:cNvSpPr>
            <a:spLocks noGrp="1" noChangeArrowheads="1"/>
          </p:cNvSpPr>
          <p:nvPr>
            <p:ph type="ctrTitle"/>
          </p:nvPr>
        </p:nvSpPr>
        <p:spPr>
          <a:xfrm>
            <a:off x="323850" y="333375"/>
            <a:ext cx="8820150" cy="1511300"/>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eaLnBrk="1" hangingPunct="1">
              <a:defRPr/>
            </a:pPr>
            <a:r>
              <a:rPr lang="ru-RU" sz="4500" b="1" i="1" spc="50" dirty="0" smtClean="0">
                <a:ln w="11430"/>
                <a:solidFill>
                  <a:srgbClr val="FFC000"/>
                </a:solidFill>
                <a:effectLst>
                  <a:outerShdw blurRad="76200" dist="50800" dir="5400000" algn="tl" rotWithShape="0">
                    <a:srgbClr val="000000">
                      <a:alpha val="65000"/>
                    </a:srgbClr>
                  </a:outerShdw>
                </a:effectLst>
              </a:rPr>
              <a:t>ОТЕЧЕСТВЕННАЯ ВОЙНА 1812 ГОДА</a:t>
            </a:r>
          </a:p>
        </p:txBody>
      </p:sp>
    </p:spTree>
  </p:cSld>
  <p:clrMapOvr>
    <a:masterClrMapping/>
  </p:clrMapOvr>
  <p:transition spd="slow">
    <p:push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ctr" eaLnBrk="1" hangingPunct="1">
              <a:defRPr/>
            </a:pPr>
            <a:r>
              <a:rPr lang="en-US" dirty="0" smtClean="0">
                <a:solidFill>
                  <a:schemeClr val="tx2"/>
                </a:solidFill>
                <a:latin typeface="+mj-lt"/>
                <a:ea typeface="+mj-ea"/>
                <a:cs typeface="+mj-cs"/>
              </a:rPr>
              <a:t>Partisan Denis </a:t>
            </a:r>
            <a:r>
              <a:rPr lang="en-US" dirty="0" err="1" smtClean="0">
                <a:solidFill>
                  <a:schemeClr val="tx2"/>
                </a:solidFill>
                <a:latin typeface="+mj-lt"/>
                <a:ea typeface="+mj-ea"/>
                <a:cs typeface="+mj-cs"/>
              </a:rPr>
              <a:t>Davydov</a:t>
            </a:r>
            <a:endPar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2291" name="Rectangle 4"/>
          <p:cNvSpPr>
            <a:spLocks noGrp="1" noChangeArrowheads="1"/>
          </p:cNvSpPr>
          <p:nvPr>
            <p:ph type="body" sz="half" idx="1"/>
          </p:nvPr>
        </p:nvSpPr>
        <p:spPr>
          <a:xfrm>
            <a:off x="0" y="1600200"/>
            <a:ext cx="4724400" cy="5257800"/>
          </a:xfrm>
        </p:spPr>
        <p:txBody>
          <a:bodyPr/>
          <a:lstStyle/>
          <a:p>
            <a:r>
              <a:rPr lang="en-US" sz="2000" dirty="0" smtClean="0"/>
              <a:t>According to information available to the Davydova, in the </a:t>
            </a:r>
            <a:r>
              <a:rPr lang="en-US" sz="2000" dirty="0" err="1" smtClean="0"/>
              <a:t>countyYukhnov</a:t>
            </a:r>
            <a:r>
              <a:rPr lang="en-US" sz="2000" dirty="0" smtClean="0"/>
              <a:t> French was not. The city kept in the hands of local </a:t>
            </a:r>
            <a:r>
              <a:rPr lang="en-US" sz="2000" dirty="0" err="1" smtClean="0"/>
              <a:t>militia.Therefore</a:t>
            </a:r>
            <a:r>
              <a:rPr lang="en-US" sz="2000" dirty="0" smtClean="0"/>
              <a:t>, on reflection, Denis decided to send a transport of prisoners there, in order to pass their superiors </a:t>
            </a:r>
            <a:r>
              <a:rPr lang="en-US" sz="2000" dirty="0" err="1" smtClean="0"/>
              <a:t>Yukhnov</a:t>
            </a:r>
            <a:r>
              <a:rPr lang="en-US" sz="2000" dirty="0" smtClean="0"/>
              <a:t> receipt.?After sending prisoners Dennis gave villagers an enemy weapons: guns, bullets, swords, lances, hatchets. At the same time </a:t>
            </a:r>
            <a:r>
              <a:rPr lang="en-US" sz="2000" dirty="0" err="1" smtClean="0"/>
              <a:t>andcharged</a:t>
            </a:r>
            <a:r>
              <a:rPr lang="en-US" sz="2000" dirty="0" smtClean="0"/>
              <a:t> them boldly to resist marauders whom they have called in their own way - "</a:t>
            </a:r>
            <a:r>
              <a:rPr lang="en-US" sz="2000" dirty="0" err="1" smtClean="0"/>
              <a:t>miroderami</a:t>
            </a:r>
            <a:r>
              <a:rPr lang="en-US" sz="2000" dirty="0" smtClean="0"/>
              <a:t> ..."</a:t>
            </a:r>
          </a:p>
          <a:p>
            <a:r>
              <a:rPr lang="en-US" sz="2000" dirty="0" smtClean="0"/>
              <a:t/>
            </a:r>
            <a:br>
              <a:rPr lang="en-US" sz="2000" dirty="0" smtClean="0"/>
            </a:br>
            <a:endParaRPr lang="ru-RU" sz="2000" dirty="0" smtClean="0"/>
          </a:p>
        </p:txBody>
      </p:sp>
      <p:pic>
        <p:nvPicPr>
          <p:cNvPr id="20486" name="Picture 6" descr="ov11"/>
          <p:cNvPicPr>
            <a:picLocks noGrp="1" noChangeAspect="1" noChangeArrowheads="1"/>
          </p:cNvPicPr>
          <p:nvPr>
            <p:ph type="body" sz="half" idx="2"/>
          </p:nvPr>
        </p:nvPicPr>
        <p:blipFill>
          <a:blip r:embed="rId2"/>
          <a:srcRect/>
          <a:stretch>
            <a:fillRect/>
          </a:stretch>
        </p:blipFill>
        <p:spPr>
          <a:xfrm>
            <a:off x="4756150" y="1484313"/>
            <a:ext cx="4387850" cy="5373687"/>
          </a:xfrm>
          <a:effectLst>
            <a:outerShdw blurRad="292100" dist="139700" dir="2700000" algn="tl" rotWithShape="0">
              <a:srgbClr val="333333">
                <a:alpha val="65000"/>
              </a:srgbClr>
            </a:outerShdw>
          </a:effectLst>
        </p:spPr>
      </p:pic>
    </p:spTree>
  </p:cSld>
  <p:clrMapOvr>
    <a:masterClrMapping/>
  </p:clrMapOvr>
  <p:transition spd="slow">
    <p:push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algn="ctr" eaLnBrk="1" hangingPunct="1">
              <a:defRPr/>
            </a:pPr>
            <a:r>
              <a:rPr lang="en-US" dirty="0" err="1" smtClean="0">
                <a:solidFill>
                  <a:schemeClr val="tx2"/>
                </a:solidFill>
                <a:latin typeface="+mj-lt"/>
                <a:ea typeface="+mj-ea"/>
                <a:cs typeface="+mj-cs"/>
              </a:rPr>
              <a:t>Gerasim</a:t>
            </a:r>
            <a:r>
              <a:rPr lang="en-US" dirty="0" smtClean="0">
                <a:solidFill>
                  <a:schemeClr val="tx2"/>
                </a:solidFill>
                <a:latin typeface="+mj-lt"/>
                <a:ea typeface="+mj-ea"/>
                <a:cs typeface="+mj-cs"/>
              </a:rPr>
              <a:t> </a:t>
            </a:r>
            <a:r>
              <a:rPr lang="en-US" dirty="0" err="1" smtClean="0">
                <a:solidFill>
                  <a:schemeClr val="tx2"/>
                </a:solidFill>
                <a:latin typeface="+mj-lt"/>
                <a:ea typeface="+mj-ea"/>
                <a:cs typeface="+mj-cs"/>
              </a:rPr>
              <a:t>Kurin</a:t>
            </a:r>
            <a:r>
              <a:rPr lang="en-US" dirty="0" smtClean="0">
                <a:solidFill>
                  <a:schemeClr val="tx2"/>
                </a:solidFill>
                <a:latin typeface="+mj-lt"/>
                <a:ea typeface="+mj-ea"/>
                <a:cs typeface="+mj-cs"/>
              </a:rPr>
              <a:t> partisan</a:t>
            </a:r>
            <a:endPar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3315" name="Rectangle 5"/>
          <p:cNvSpPr>
            <a:spLocks noGrp="1" noChangeArrowheads="1"/>
          </p:cNvSpPr>
          <p:nvPr>
            <p:ph type="body" sz="half" idx="2"/>
          </p:nvPr>
        </p:nvSpPr>
        <p:spPr>
          <a:xfrm>
            <a:off x="3779838" y="1600201"/>
            <a:ext cx="5364162" cy="3114684"/>
          </a:xfrm>
        </p:spPr>
        <p:txBody>
          <a:bodyPr/>
          <a:lstStyle/>
          <a:p>
            <a:r>
              <a:rPr lang="ru-RU" sz="1800" dirty="0" smtClean="0"/>
              <a:t> </a:t>
            </a:r>
            <a:r>
              <a:rPr lang="en-US" sz="1600" dirty="0" smtClean="0"/>
              <a:t>When the troops of Marshal Ney took the gang of </a:t>
            </a:r>
            <a:r>
              <a:rPr lang="en-US" sz="1600" dirty="0" err="1" smtClean="0"/>
              <a:t>maraudersBogorodsk</a:t>
            </a:r>
            <a:r>
              <a:rPr lang="en-US" sz="1600" dirty="0" smtClean="0"/>
              <a:t> and scattered over the county, picking at the bread of the population, livestock and fodder, the peasant village of </a:t>
            </a:r>
            <a:r>
              <a:rPr lang="en-US" sz="1600" dirty="0" err="1" smtClean="0"/>
              <a:t>PavlovGerasim</a:t>
            </a:r>
            <a:r>
              <a:rPr lang="en-US" sz="1600" dirty="0" smtClean="0"/>
              <a:t> </a:t>
            </a:r>
            <a:r>
              <a:rPr lang="en-US" sz="1600" dirty="0" err="1" smtClean="0"/>
              <a:t>Kurin</a:t>
            </a:r>
            <a:r>
              <a:rPr lang="en-US" sz="1600" dirty="0" smtClean="0"/>
              <a:t> </a:t>
            </a:r>
            <a:r>
              <a:rPr lang="en-US" sz="1600" dirty="0" err="1" smtClean="0"/>
              <a:t>Rohtinskoy</a:t>
            </a:r>
            <a:r>
              <a:rPr lang="en-US" sz="1600" dirty="0" smtClean="0"/>
              <a:t> parish gathered worldly gathering </a:t>
            </a:r>
            <a:r>
              <a:rPr lang="en-US" sz="1600" dirty="0" err="1" smtClean="0"/>
              <a:t>andurged</a:t>
            </a:r>
            <a:r>
              <a:rPr lang="en-US" sz="1600" dirty="0" smtClean="0"/>
              <a:t> all farmers to defend themselves against the "infidels."World unanimously supported </a:t>
            </a:r>
            <a:r>
              <a:rPr lang="en-US" sz="1600" dirty="0" err="1" smtClean="0"/>
              <a:t>Gerasimos</a:t>
            </a:r>
            <a:r>
              <a:rPr lang="en-US" sz="1600" dirty="0" smtClean="0"/>
              <a:t>, and then of two hundred people was fighting a guerrilla squad. The </a:t>
            </a:r>
            <a:r>
              <a:rPr lang="en-US" sz="1600" dirty="0" err="1" smtClean="0"/>
              <a:t>commanderchosen</a:t>
            </a:r>
            <a:r>
              <a:rPr lang="en-US" sz="1600" dirty="0" smtClean="0"/>
              <a:t> </a:t>
            </a:r>
            <a:r>
              <a:rPr lang="en-US" sz="1600" dirty="0" err="1" smtClean="0"/>
              <a:t>Kurina</a:t>
            </a:r>
            <a:r>
              <a:rPr lang="en-US" sz="1600" dirty="0" smtClean="0"/>
              <a:t>, he was known as a man brave, competent, intelligent. Old men, women and children went into the woods, and the guerrillas opened operations against the enemy. </a:t>
            </a:r>
            <a:r>
              <a:rPr lang="en-US" sz="1600" dirty="0" err="1" smtClean="0"/>
              <a:t>Sinceall</a:t>
            </a:r>
            <a:r>
              <a:rPr lang="en-US" sz="1600" dirty="0" smtClean="0"/>
              <a:t> clashes with the French </a:t>
            </a:r>
            <a:r>
              <a:rPr lang="en-US" sz="1600" dirty="0" err="1" smtClean="0"/>
              <a:t>Gerasim</a:t>
            </a:r>
            <a:r>
              <a:rPr lang="en-US" sz="1600" dirty="0" smtClean="0"/>
              <a:t> </a:t>
            </a:r>
            <a:r>
              <a:rPr lang="en-US" sz="1600" dirty="0" err="1" smtClean="0"/>
              <a:t>Kurin</a:t>
            </a:r>
            <a:r>
              <a:rPr lang="en-US" sz="1600" dirty="0" smtClean="0"/>
              <a:t> almost always </a:t>
            </a:r>
            <a:r>
              <a:rPr lang="en-US" sz="1600" dirty="0" err="1" smtClean="0"/>
              <a:t>proveda</a:t>
            </a:r>
            <a:r>
              <a:rPr lang="en-US" sz="1600" dirty="0" smtClean="0"/>
              <a:t> winner, news about him spread through all the </a:t>
            </a:r>
            <a:r>
              <a:rPr lang="en-US" sz="1600" dirty="0" err="1" smtClean="0"/>
              <a:t>surroundingvillages</a:t>
            </a:r>
            <a:r>
              <a:rPr lang="en-US" sz="1600" dirty="0" smtClean="0"/>
              <a:t> and towns, where hundreds of volunteers knocking </a:t>
            </a:r>
            <a:r>
              <a:rPr lang="en-US" sz="1600" dirty="0" err="1" smtClean="0"/>
              <a:t>him.Gerasim</a:t>
            </a:r>
            <a:r>
              <a:rPr lang="en-US" sz="1600" dirty="0" smtClean="0"/>
              <a:t> </a:t>
            </a:r>
            <a:r>
              <a:rPr lang="en-US" sz="1600" dirty="0" err="1" smtClean="0"/>
              <a:t>Kurin</a:t>
            </a:r>
            <a:r>
              <a:rPr lang="en-US" sz="1600" dirty="0" smtClean="0"/>
              <a:t> soon possessed by a host of already: he had five thousand eight hundred guerrillas ...</a:t>
            </a:r>
          </a:p>
          <a:p>
            <a:r>
              <a:rPr lang="en-US" sz="1600" dirty="0" smtClean="0"/>
              <a:t/>
            </a:r>
            <a:br>
              <a:rPr lang="en-US" sz="1600" dirty="0" smtClean="0"/>
            </a:br>
            <a:endParaRPr lang="ru-RU" sz="1600" dirty="0" smtClean="0"/>
          </a:p>
        </p:txBody>
      </p:sp>
      <p:pic>
        <p:nvPicPr>
          <p:cNvPr id="22534" name="Picture 6" descr="ov12"/>
          <p:cNvPicPr>
            <a:picLocks noGrp="1" noChangeAspect="1" noChangeArrowheads="1"/>
          </p:cNvPicPr>
          <p:nvPr>
            <p:ph type="body" sz="half" idx="1"/>
          </p:nvPr>
        </p:nvPicPr>
        <p:blipFill>
          <a:blip r:embed="rId2"/>
          <a:srcRect/>
          <a:stretch>
            <a:fillRect/>
          </a:stretch>
        </p:blipFill>
        <p:spPr>
          <a:xfrm>
            <a:off x="0" y="1484313"/>
            <a:ext cx="4052888" cy="5373687"/>
          </a:xfrm>
          <a:effectLst>
            <a:outerShdw blurRad="292100" dist="139700" dir="2700000" algn="tl" rotWithShape="0">
              <a:srgbClr val="333333">
                <a:alpha val="65000"/>
              </a:srgbClr>
            </a:outerShdw>
          </a:effectLst>
        </p:spPr>
      </p:pic>
    </p:spTree>
  </p:cSld>
  <p:clrMapOvr>
    <a:masterClrMapping/>
  </p:clrMapOvr>
  <p:transition spd="slow">
    <p:push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algn="ctr" eaLnBrk="1" hangingPunct="1">
              <a:defRPr/>
            </a:pPr>
            <a:r>
              <a:rPr lang="en-US" dirty="0" smtClean="0">
                <a:solidFill>
                  <a:schemeClr val="tx2"/>
                </a:solidFill>
                <a:latin typeface="+mj-lt"/>
                <a:ea typeface="+mj-ea"/>
                <a:cs typeface="+mj-cs"/>
              </a:rPr>
              <a:t>Napoleon in Moscow</a:t>
            </a:r>
            <a:endPar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4339" name="Rectangle 3"/>
          <p:cNvSpPr>
            <a:spLocks noGrp="1" noChangeArrowheads="1"/>
          </p:cNvSpPr>
          <p:nvPr>
            <p:ph type="body" idx="1"/>
          </p:nvPr>
        </p:nvSpPr>
        <p:spPr/>
        <p:txBody>
          <a:bodyPr/>
          <a:lstStyle/>
          <a:p>
            <a:r>
              <a:rPr lang="en-US" sz="1800" dirty="0" smtClean="0">
                <a:solidFill>
                  <a:schemeClr val="tx1"/>
                </a:solidFill>
                <a:latin typeface="+mn-lt"/>
                <a:ea typeface="+mn-ea"/>
                <a:cs typeface="+mn-cs"/>
              </a:rPr>
              <a:t>Under Moskvoy Kutuzov polahal dat Novoe srazhenye. But uznavthat the reserves are not </a:t>
            </a:r>
            <a:r>
              <a:rPr lang="en-US" sz="1800" dirty="0" smtClean="0">
                <a:solidFill>
                  <a:schemeClr val="tx1"/>
                </a:solidFill>
                <a:latin typeface="+mn-lt"/>
                <a:ea typeface="+mn-ea"/>
                <a:cs typeface="+mn-cs"/>
              </a:rPr>
              <a:t>podhotovlen</a:t>
            </a:r>
            <a:r>
              <a:rPr lang="ru-RU" sz="1800" dirty="0" smtClean="0">
                <a:solidFill>
                  <a:schemeClr val="tx1"/>
                </a:solidFill>
                <a:latin typeface="+mn-lt"/>
                <a:ea typeface="+mn-ea"/>
                <a:cs typeface="+mn-cs"/>
              </a:rPr>
              <a:t> </a:t>
            </a:r>
            <a:r>
              <a:rPr lang="en-US" sz="1800" dirty="0" smtClean="0">
                <a:solidFill>
                  <a:schemeClr val="tx1"/>
                </a:solidFill>
                <a:latin typeface="+mn-lt"/>
                <a:ea typeface="+mn-ea"/>
                <a:cs typeface="+mn-cs"/>
              </a:rPr>
              <a:t>on voennom Sauve inwood Fyly on tyazheloe took the decision - ostavyt </a:t>
            </a:r>
            <a:r>
              <a:rPr lang="en-US" sz="1800" dirty="0" smtClean="0">
                <a:solidFill>
                  <a:schemeClr val="tx1"/>
                </a:solidFill>
                <a:latin typeface="+mn-lt"/>
                <a:ea typeface="+mn-ea"/>
                <a:cs typeface="+mn-cs"/>
              </a:rPr>
              <a:t>Moscow Frenchmen.</a:t>
            </a:r>
            <a:r>
              <a:rPr lang="en-US" sz="1800" dirty="0" smtClean="0">
                <a:solidFill>
                  <a:schemeClr val="tx1"/>
                </a:solidFill>
                <a:latin typeface="+mn-lt"/>
                <a:ea typeface="+mn-ea"/>
                <a:cs typeface="+mn-cs"/>
              </a:rPr>
              <a:t> "With the loss of Moscow is not Russia poteryanaelse. Obyazannostyu the First ask yourself Save the Army, withthe theme sblyzytsya troops that are on ydut podkreplenye, </a:t>
            </a:r>
            <a:r>
              <a:rPr lang="en-US" sz="1800" dirty="0" smtClean="0">
                <a:solidFill>
                  <a:schemeClr val="tx1"/>
                </a:solidFill>
                <a:latin typeface="+mn-lt"/>
                <a:ea typeface="+mn-ea"/>
                <a:cs typeface="+mn-cs"/>
              </a:rPr>
              <a:t>and samm</a:t>
            </a:r>
            <a:r>
              <a:rPr lang="en-US" sz="1800" dirty="0" smtClean="0">
                <a:solidFill>
                  <a:schemeClr val="tx1"/>
                </a:solidFill>
                <a:latin typeface="+mn-lt"/>
                <a:ea typeface="+mn-ea"/>
                <a:cs typeface="+mn-cs"/>
              </a:rPr>
              <a:t> ustuplenyem Moscow prepare neyzbezhnuyu death </a:t>
            </a:r>
            <a:r>
              <a:rPr lang="en-US" sz="1800" dirty="0" smtClean="0">
                <a:solidFill>
                  <a:schemeClr val="tx1"/>
                </a:solidFill>
                <a:latin typeface="+mn-lt"/>
                <a:ea typeface="+mn-ea"/>
                <a:cs typeface="+mn-cs"/>
              </a:rPr>
              <a:t>often </a:t>
            </a:r>
            <a:r>
              <a:rPr lang="en-US" sz="1800" dirty="0" smtClean="0">
                <a:solidFill>
                  <a:schemeClr val="tx1"/>
                </a:solidFill>
                <a:latin typeface="+mn-lt"/>
                <a:ea typeface="+mn-ea"/>
                <a:cs typeface="+mn-cs"/>
              </a:rPr>
              <a:t>enemy" - said Kutuzov at Sauve in Fylyah.</a:t>
            </a:r>
            <a:br>
              <a:rPr lang="en-US" sz="1800" dirty="0" smtClean="0">
                <a:solidFill>
                  <a:schemeClr val="tx1"/>
                </a:solidFill>
                <a:latin typeface="+mn-lt"/>
                <a:ea typeface="+mn-ea"/>
                <a:cs typeface="+mn-cs"/>
              </a:rPr>
            </a:br>
            <a:r>
              <a:rPr lang="en-US" sz="1800" dirty="0" smtClean="0">
                <a:solidFill>
                  <a:schemeClr val="tx1"/>
                </a:solidFill>
                <a:latin typeface="+mn-lt"/>
                <a:ea typeface="+mn-ea"/>
                <a:cs typeface="+mn-cs"/>
              </a:rPr>
              <a:t>14 (2) September napoleonovskaya army entered Moscow. Butthe garden was a Delivered population. Neither food, recreationus frantsuz</a:t>
            </a:r>
            <a:r>
              <a:rPr lang="ru-RU" sz="1800" dirty="0" smtClean="0">
                <a:solidFill>
                  <a:schemeClr val="tx1"/>
                </a:solidFill>
                <a:latin typeface="+mn-lt"/>
                <a:ea typeface="+mn-ea"/>
                <a:cs typeface="+mn-cs"/>
              </a:rPr>
              <a:t>ы </a:t>
            </a:r>
            <a:r>
              <a:rPr lang="en-US" sz="1800" dirty="0" smtClean="0">
                <a:solidFill>
                  <a:schemeClr val="tx1"/>
                </a:solidFill>
                <a:latin typeface="+mn-lt"/>
                <a:ea typeface="+mn-ea"/>
                <a:cs typeface="+mn-cs"/>
              </a:rPr>
              <a:t>not received the. Moscow horela. Nachalys robbery,pyanstvo. Demoralyzovannaya Borodynskym srazhenyem Armystremytelno razlahalas. Those who schytal themselvesvlastelynom world, okazalsya guard </a:t>
            </a:r>
            <a:r>
              <a:rPr lang="en-US" sz="1800" dirty="0" smtClean="0">
                <a:solidFill>
                  <a:schemeClr val="tx1"/>
                </a:solidFill>
                <a:latin typeface="+mn-lt"/>
                <a:ea typeface="+mn-ea"/>
                <a:cs typeface="+mn-cs"/>
              </a:rPr>
              <a:t>pepelyscha</a:t>
            </a:r>
            <a:endParaRPr lang="en-US" sz="1800" dirty="0" smtClean="0">
              <a:solidFill>
                <a:schemeClr val="tx1"/>
              </a:solidFill>
              <a:latin typeface="+mn-lt"/>
              <a:ea typeface="+mn-ea"/>
              <a:cs typeface="+mn-cs"/>
            </a:endParaRPr>
          </a:p>
          <a:p>
            <a:r>
              <a:rPr lang="en-US" sz="1800" dirty="0" smtClean="0"/>
              <a:t/>
            </a:r>
            <a:br>
              <a:rPr lang="en-US" sz="1800" dirty="0" smtClean="0"/>
            </a:br>
            <a:endParaRPr lang="ru-RU" sz="1800" dirty="0" smtClean="0"/>
          </a:p>
        </p:txBody>
      </p:sp>
    </p:spTree>
  </p:cSld>
  <p:clrMapOvr>
    <a:masterClrMapping/>
  </p:clrMapOvr>
  <p:transition spd="slow">
    <p:push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4" name="Picture 4" descr="tulipalo">
            <a:hlinkClick r:id="rId2"/>
          </p:cNvPr>
          <p:cNvPicPr>
            <a:picLocks noChangeAspect="1" noChangeArrowheads="1"/>
          </p:cNvPicPr>
          <p:nvPr/>
        </p:nvPicPr>
        <p:blipFill>
          <a:blip r:embed="rId3"/>
          <a:srcRect/>
          <a:stretch>
            <a:fillRect/>
          </a:stretch>
        </p:blipFill>
        <p:spPr bwMode="auto">
          <a:xfrm>
            <a:off x="1835150" y="1557338"/>
            <a:ext cx="5400675" cy="4060825"/>
          </a:xfrm>
          <a:prstGeom prst="rect">
            <a:avLst/>
          </a:prstGeom>
          <a:ln>
            <a:noFill/>
          </a:ln>
          <a:effectLst>
            <a:outerShdw blurRad="292100" dist="139700" dir="2700000" algn="tl" rotWithShape="0">
              <a:srgbClr val="333333">
                <a:alpha val="65000"/>
              </a:srgbClr>
            </a:outerShdw>
          </a:effectLst>
        </p:spPr>
      </p:pic>
      <p:sp>
        <p:nvSpPr>
          <p:cNvPr id="7" name="Rectangle 3"/>
          <p:cNvSpPr txBox="1">
            <a:spLocks noChangeArrowheads="1"/>
          </p:cNvSpPr>
          <p:nvPr/>
        </p:nvSpPr>
        <p:spPr bwMode="auto">
          <a:xfrm>
            <a:off x="395288" y="546102"/>
            <a:ext cx="8291512" cy="71691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a:spcBef>
                <a:spcPct val="20000"/>
              </a:spcBef>
              <a:buClr>
                <a:schemeClr val="folHlink"/>
              </a:buClr>
              <a:buSzPct val="90000"/>
            </a:pPr>
            <a:r>
              <a:rPr lang="en-US" dirty="0"/>
              <a:t>Twice offered Napoleon peace. But received no reply. The third time he sent a special envoy to Kutuzov J. A. </a:t>
            </a:r>
            <a:r>
              <a:rPr lang="en-US" dirty="0" err="1"/>
              <a:t>Lauriston</a:t>
            </a:r>
            <a:r>
              <a:rPr lang="en-US" dirty="0"/>
              <a:t> with very favorable terms for Russia. But peace was rejected.</a:t>
            </a:r>
            <a:endParaRPr kumimoji="0" lang="ru-RU"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defRPr/>
            </a:pPr>
            <a:endParaRPr kumimoji="0" lang="ru-RU"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defRPr/>
            </a:pPr>
            <a:endParaRPr kumimoji="0" lang="ru-RU"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defRPr/>
            </a:pPr>
            <a:endParaRPr kumimoji="0" lang="ru-RU"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defRPr/>
            </a:pPr>
            <a:endParaRPr kumimoji="0" lang="ru-RU"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defRPr/>
            </a:pPr>
            <a:endParaRPr kumimoji="0" lang="ru-RU"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defRPr/>
            </a:pPr>
            <a:endParaRPr kumimoji="0" lang="ru-RU"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defRPr/>
            </a:pPr>
            <a:endParaRPr kumimoji="0" lang="ru-RU"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defRPr/>
            </a:pPr>
            <a:endParaRPr kumimoji="0" lang="ru-RU"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defRPr/>
            </a:pPr>
            <a:endParaRPr kumimoji="0" lang="ru-RU"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defRPr/>
            </a:pPr>
            <a:endParaRPr kumimoji="0" lang="ru-RU"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defRPr/>
            </a:pPr>
            <a:endParaRPr kumimoji="0" lang="ru-RU"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defRPr/>
            </a:pPr>
            <a:endParaRPr kumimoji="0" lang="ru-RU" sz="18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
                <a:schemeClr val="folHlink"/>
              </a:buClr>
              <a:buSzPct val="90000"/>
              <a:buFont typeface="Wingdings" pitchFamily="2" charset="2"/>
              <a:buNone/>
              <a:tabLst/>
              <a:defRPr/>
            </a:pPr>
            <a:endParaRPr kumimoji="0" lang="ru-RU" sz="1800" b="0" i="0" u="none" strike="noStrike" kern="0" cap="none" spc="0" normalizeH="0" baseline="0" noProof="0" dirty="0" smtClean="0">
              <a:ln>
                <a:noFill/>
              </a:ln>
              <a:solidFill>
                <a:schemeClr val="tx1"/>
              </a:solidFill>
              <a:effectLst/>
              <a:uLnTx/>
              <a:uFillTx/>
              <a:latin typeface="+mn-lt"/>
              <a:ea typeface="+mn-ea"/>
              <a:cs typeface="+mn-cs"/>
            </a:endParaRPr>
          </a:p>
          <a:p>
            <a:r>
              <a:rPr kumimoji="0" lang="ru-RU" sz="1800" b="0" i="0" u="none" strike="noStrike" kern="0" cap="none" spc="0" normalizeH="0" baseline="0" noProof="0" dirty="0" smtClean="0">
                <a:ln>
                  <a:noFill/>
                </a:ln>
                <a:solidFill>
                  <a:schemeClr val="tx1"/>
                </a:solidFill>
                <a:effectLst/>
                <a:uLnTx/>
                <a:uFillTx/>
                <a:latin typeface="+mn-lt"/>
                <a:ea typeface="+mn-ea"/>
                <a:cs typeface="+mn-cs"/>
              </a:rPr>
              <a:t>     </a:t>
            </a:r>
            <a:r>
              <a:rPr lang="en-US" dirty="0"/>
              <a:t>His would not accept any sovereign, neither the army nor the people. The ancient capital of Russia was burned and looted. The French tried to blow up the Kremlin, but fortunately the </a:t>
            </a:r>
            <a:r>
              <a:rPr lang="en-US" dirty="0" smtClean="0"/>
              <a:t>destruction were</a:t>
            </a:r>
            <a:r>
              <a:rPr lang="en-US" dirty="0"/>
              <a:t> not too great.</a:t>
            </a:r>
          </a:p>
          <a:p>
            <a:r>
              <a:rPr lang="en-US" dirty="0" smtClean="0"/>
              <a:t/>
            </a:r>
            <a:br>
              <a:rPr lang="en-US" dirty="0" smtClean="0"/>
            </a:br>
            <a:endParaRPr kumimoji="0" lang="ru-RU" sz="18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spd="slow">
    <p:push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algn="ctr" eaLnBrk="1" hangingPunct="1">
              <a:defRPr/>
            </a:pPr>
            <a:r>
              <a:rPr lang="en-US" dirty="0" smtClean="0">
                <a:solidFill>
                  <a:schemeClr val="tx2"/>
                </a:solidFill>
                <a:latin typeface="+mj-lt"/>
                <a:ea typeface="+mj-ea"/>
                <a:cs typeface="+mj-cs"/>
              </a:rPr>
              <a:t>End of War in Russia</a:t>
            </a:r>
            <a:endPar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6387" name="Rectangle 3"/>
          <p:cNvSpPr>
            <a:spLocks noGrp="1" noChangeArrowheads="1"/>
          </p:cNvSpPr>
          <p:nvPr>
            <p:ph type="body" sz="half" idx="1"/>
          </p:nvPr>
        </p:nvSpPr>
        <p:spPr>
          <a:xfrm>
            <a:off x="214282" y="1600200"/>
            <a:ext cx="4537075" cy="4530725"/>
          </a:xfrm>
        </p:spPr>
        <p:txBody>
          <a:bodyPr/>
          <a:lstStyle/>
          <a:p>
            <a:pPr algn="just" eaLnBrk="1" hangingPunct="1">
              <a:lnSpc>
                <a:spcPct val="90000"/>
              </a:lnSpc>
              <a:buNone/>
            </a:pPr>
            <a:r>
              <a:rPr lang="ru-RU" sz="1800" dirty="0" smtClean="0"/>
              <a:t>     </a:t>
            </a:r>
            <a:r>
              <a:rPr lang="en-US" sz="1800" dirty="0" smtClean="0"/>
              <a:t>In mid-November the Russian forces surrounded the army of Napoleon at the Berezina River. After the Berezina Napoleon fled to Paris. To the question "What position is the army?" He said: "Army is no more". November 28, old style Russian troops occupied Vilna. December 2 </a:t>
            </a:r>
            <a:r>
              <a:rPr lang="en-US" sz="1800" dirty="0" err="1" smtClean="0"/>
              <a:t>Kovno</a:t>
            </a:r>
            <a:r>
              <a:rPr lang="en-US" sz="1800" dirty="0" smtClean="0"/>
              <a:t> crossed the Niemen about 1,000 soldiers. These were the last remnants of the main forces of Napoleon. A total of six hundred </a:t>
            </a:r>
            <a:r>
              <a:rPr lang="en-US" sz="1800" dirty="0" smtClean="0"/>
              <a:t>thousandth of </a:t>
            </a:r>
            <a:r>
              <a:rPr lang="en-US" sz="1800" dirty="0" smtClean="0"/>
              <a:t>the "Great </a:t>
            </a:r>
            <a:r>
              <a:rPr lang="en-US" sz="1800" dirty="0" err="1" smtClean="0"/>
              <a:t>Army"fled</a:t>
            </a:r>
            <a:r>
              <a:rPr lang="en-US" sz="1800" dirty="0" smtClean="0"/>
              <a:t> about 30 000 </a:t>
            </a:r>
            <a:r>
              <a:rPr lang="en-US" sz="1800" dirty="0" err="1" smtClean="0"/>
              <a:t>people.War,wrote</a:t>
            </a:r>
            <a:r>
              <a:rPr lang="en-US" sz="1800" dirty="0" smtClean="0"/>
              <a:t> Kutuzov, "ended in complete destruction of the enemy."</a:t>
            </a:r>
            <a:endParaRPr lang="ru-RU" sz="1800" dirty="0" smtClean="0"/>
          </a:p>
        </p:txBody>
      </p:sp>
      <p:pic>
        <p:nvPicPr>
          <p:cNvPr id="26629" name="Picture 5" descr="berezina"/>
          <p:cNvPicPr>
            <a:picLocks noGrp="1" noChangeAspect="1" noChangeArrowheads="1"/>
          </p:cNvPicPr>
          <p:nvPr>
            <p:ph type="body" sz="half" idx="2"/>
          </p:nvPr>
        </p:nvPicPr>
        <p:blipFill>
          <a:blip r:embed="rId2"/>
          <a:srcRect/>
          <a:stretch>
            <a:fillRect/>
          </a:stretch>
        </p:blipFill>
        <p:spPr>
          <a:xfrm>
            <a:off x="4897438" y="1928802"/>
            <a:ext cx="4211637" cy="2952750"/>
          </a:xfrm>
          <a:effectLst>
            <a:outerShdw blurRad="292100" dist="139700" dir="2700000" algn="tl" rotWithShape="0">
              <a:srgbClr val="333333">
                <a:alpha val="65000"/>
              </a:srgbClr>
            </a:outerShdw>
          </a:effectLst>
        </p:spPr>
      </p:pic>
    </p:spTree>
  </p:cSld>
  <p:clrMapOvr>
    <a:masterClrMapping/>
  </p:clrMapOvr>
  <p:transition spd="slow">
    <p:push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Grp="1" noChangeArrowheads="1"/>
          </p:cNvSpPr>
          <p:nvPr>
            <p:ph type="title"/>
          </p:nvPr>
        </p:nvSpPr>
        <p:spPr/>
        <p:txBody>
          <a:bodyPr/>
          <a:lstStyle/>
          <a:p>
            <a:pPr algn="ctr" eaLnBrk="1" hangingPunct="1">
              <a:defRPr/>
            </a:pPr>
            <a:r>
              <a:rPr lang="en-US" sz="3600" dirty="0" smtClean="0">
                <a:solidFill>
                  <a:schemeClr val="tx2"/>
                </a:solidFill>
                <a:latin typeface="+mj-lt"/>
                <a:ea typeface="+mj-ea"/>
                <a:cs typeface="+mj-cs"/>
              </a:rPr>
              <a:t>Russian army at the beginning of the war</a:t>
            </a:r>
            <a:endParaRPr lang="ru-RU" sz="3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099" name="Rectangle 6"/>
          <p:cNvSpPr>
            <a:spLocks noGrp="1" noChangeArrowheads="1"/>
          </p:cNvSpPr>
          <p:nvPr>
            <p:ph type="body" sz="half" idx="2"/>
          </p:nvPr>
        </p:nvSpPr>
        <p:spPr>
          <a:xfrm>
            <a:off x="3490913" y="1600200"/>
            <a:ext cx="5438775" cy="5257800"/>
          </a:xfrm>
        </p:spPr>
        <p:txBody>
          <a:bodyPr/>
          <a:lstStyle/>
          <a:p>
            <a:pPr algn="just" eaLnBrk="1" hangingPunct="1">
              <a:buNone/>
            </a:pPr>
            <a:r>
              <a:rPr lang="ru-RU" sz="2000" dirty="0" smtClean="0"/>
              <a:t>     </a:t>
            </a:r>
            <a:r>
              <a:rPr lang="en-US" sz="2000" dirty="0" smtClean="0"/>
              <a:t>In 1812 the Russian army was in dire straits. Tsar Alexander Ibadly versed in military matters and is often appointed to important positions incompetent generals, courtiers, who had never ledtroops into battle, and could only participate in </a:t>
            </a:r>
            <a:r>
              <a:rPr lang="en-US" sz="2000" dirty="0" smtClean="0"/>
              <a:t>shows andparades</a:t>
            </a:r>
            <a:r>
              <a:rPr lang="en-US" sz="2000" dirty="0" smtClean="0"/>
              <a:t>.</a:t>
            </a:r>
            <a:br>
              <a:rPr lang="en-US" sz="2000" dirty="0" smtClean="0"/>
            </a:br>
            <a:r>
              <a:rPr lang="en-US" sz="2000" dirty="0" smtClean="0"/>
              <a:t>All the Russian troops were divided into three main army. 1st Armycommanded by General Mikhail Bogdanovich Barclay </a:t>
            </a:r>
            <a:r>
              <a:rPr lang="en-US" sz="2000" dirty="0" smtClean="0"/>
              <a:t>deTolly,ministerofwar</a:t>
            </a:r>
            <a:r>
              <a:rPr lang="en-US" sz="2000" dirty="0" smtClean="0"/>
              <a:t>. Second army </a:t>
            </a:r>
            <a:r>
              <a:rPr lang="en-US" sz="2000" dirty="0" smtClean="0"/>
              <a:t>commandedbyGeneral</a:t>
            </a:r>
            <a:r>
              <a:rPr lang="en-US" sz="2000" dirty="0" smtClean="0"/>
              <a:t> PyotrBagration. 3rd Army, </a:t>
            </a:r>
            <a:r>
              <a:rPr lang="en-US" sz="2000" dirty="0" smtClean="0"/>
              <a:t>South,was</a:t>
            </a:r>
            <a:r>
              <a:rPr lang="en-US" sz="2000" dirty="0" smtClean="0"/>
              <a:t> in the </a:t>
            </a:r>
            <a:r>
              <a:rPr lang="en-US" sz="2000" dirty="0" smtClean="0"/>
              <a:t>Ukraine. She</a:t>
            </a:r>
            <a:r>
              <a:rPr lang="en-US" sz="2000" dirty="0" smtClean="0"/>
              <a:t> </a:t>
            </a:r>
            <a:r>
              <a:rPr lang="en-US" sz="2000" dirty="0" smtClean="0"/>
              <a:t>commanded Alexander </a:t>
            </a:r>
            <a:r>
              <a:rPr lang="en-US" sz="2000" dirty="0" smtClean="0"/>
              <a:t>P. Tormasov.</a:t>
            </a:r>
            <a:endParaRPr lang="ru-RU" sz="2000" dirty="0" smtClean="0"/>
          </a:p>
        </p:txBody>
      </p:sp>
      <p:pic>
        <p:nvPicPr>
          <p:cNvPr id="6151" name="Picture 7" descr="aleksandr1"/>
          <p:cNvPicPr>
            <a:picLocks noGrp="1" noChangeAspect="1" noChangeArrowheads="1"/>
          </p:cNvPicPr>
          <p:nvPr>
            <p:ph type="body" sz="half" idx="1"/>
          </p:nvPr>
        </p:nvPicPr>
        <p:blipFill>
          <a:blip r:embed="rId2"/>
          <a:srcRect/>
          <a:stretch>
            <a:fillRect/>
          </a:stretch>
        </p:blipFill>
        <p:spPr>
          <a:xfrm>
            <a:off x="4763" y="1557338"/>
            <a:ext cx="3556000" cy="5300662"/>
          </a:xfrm>
          <a:effectLst>
            <a:outerShdw blurRad="292100" dist="139700" dir="2700000" algn="tl" rotWithShape="0">
              <a:srgbClr val="333333">
                <a:alpha val="65000"/>
              </a:srgbClr>
            </a:outerShdw>
          </a:effectLst>
        </p:spPr>
      </p:pic>
      <p:sp>
        <p:nvSpPr>
          <p:cNvPr id="4101" name="Rectangle 8"/>
          <p:cNvSpPr>
            <a:spLocks noChangeArrowheads="1"/>
          </p:cNvSpPr>
          <p:nvPr/>
        </p:nvSpPr>
        <p:spPr bwMode="auto">
          <a:xfrm>
            <a:off x="-36513" y="6453188"/>
            <a:ext cx="3600451" cy="404812"/>
          </a:xfrm>
          <a:prstGeom prst="rect">
            <a:avLst/>
          </a:prstGeom>
          <a:solidFill>
            <a:schemeClr val="accent1"/>
          </a:solidFill>
          <a:ln w="9525">
            <a:solidFill>
              <a:schemeClr val="tx1"/>
            </a:solidFill>
            <a:miter lim="800000"/>
            <a:headEnd/>
            <a:tailEnd/>
          </a:ln>
        </p:spPr>
        <p:txBody>
          <a:bodyPr wrap="none" anchor="ctr"/>
          <a:lstStyle/>
          <a:p>
            <a:pPr algn="ctr"/>
            <a:r>
              <a:rPr lang="ru-RU" b="1" dirty="0">
                <a:hlinkClick r:id="rId3"/>
              </a:rPr>
              <a:t>Царь Александр I</a:t>
            </a:r>
            <a:r>
              <a:rPr lang="ru-RU" dirty="0"/>
              <a:t> </a:t>
            </a:r>
          </a:p>
        </p:txBody>
      </p:sp>
    </p:spTree>
  </p:cSld>
  <p:clrMapOvr>
    <a:masterClrMapping/>
  </p:clrMapOvr>
  <p:transition spd="slow">
    <p:push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title"/>
          </p:nvPr>
        </p:nvSpPr>
        <p:spPr/>
        <p:txBody>
          <a:bodyPr/>
          <a:lstStyle/>
          <a:p>
            <a:pPr algn="ctr" eaLnBrk="1" hangingPunct="1">
              <a:defRPr/>
            </a:pPr>
            <a:r>
              <a:rPr lang="en-US" dirty="0" smtClean="0">
                <a:solidFill>
                  <a:schemeClr val="tx2"/>
                </a:solidFill>
                <a:latin typeface="+mj-lt"/>
                <a:ea typeface="+mj-ea"/>
                <a:cs typeface="+mj-cs"/>
              </a:rPr>
              <a:t>Napoleon's attack</a:t>
            </a:r>
            <a:endPar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5123" name="Rectangle 5"/>
          <p:cNvSpPr>
            <a:spLocks noGrp="1" noChangeArrowheads="1"/>
          </p:cNvSpPr>
          <p:nvPr>
            <p:ph type="body" sz="half" idx="1"/>
          </p:nvPr>
        </p:nvSpPr>
        <p:spPr>
          <a:xfrm>
            <a:off x="323850" y="1557338"/>
            <a:ext cx="4400550" cy="5300662"/>
          </a:xfrm>
        </p:spPr>
        <p:txBody>
          <a:bodyPr/>
          <a:lstStyle/>
          <a:p>
            <a:pPr eaLnBrk="1" hangingPunct="1">
              <a:buFont typeface="Wingdings" pitchFamily="2" charset="2"/>
              <a:buNone/>
            </a:pPr>
            <a:r>
              <a:rPr lang="ru-RU" sz="2400" dirty="0" smtClean="0"/>
              <a:t>     </a:t>
            </a:r>
          </a:p>
          <a:p>
            <a:pPr eaLnBrk="1" hangingPunct="1">
              <a:buFont typeface="Wingdings" pitchFamily="2" charset="2"/>
              <a:buNone/>
            </a:pPr>
            <a:endParaRPr lang="ru-RU" sz="2400" dirty="0" smtClean="0"/>
          </a:p>
          <a:p>
            <a:pPr eaLnBrk="1" hangingPunct="1">
              <a:buFont typeface="Wingdings" pitchFamily="2" charset="2"/>
              <a:buNone/>
            </a:pPr>
            <a:endParaRPr lang="ru-RU" sz="2400" dirty="0" smtClean="0"/>
          </a:p>
          <a:p>
            <a:pPr eaLnBrk="1" hangingPunct="1">
              <a:buFont typeface="Wingdings" pitchFamily="2" charset="2"/>
              <a:buNone/>
            </a:pPr>
            <a:endParaRPr lang="ru-RU" sz="2400" dirty="0" smtClean="0"/>
          </a:p>
          <a:p>
            <a:r>
              <a:rPr lang="ru-RU" sz="2000" dirty="0" smtClean="0"/>
              <a:t>     </a:t>
            </a:r>
            <a:r>
              <a:rPr lang="en-US" sz="2000" dirty="0" smtClean="0"/>
              <a:t>He wanted to break the main Russian armies separately, and </a:t>
            </a:r>
            <a:r>
              <a:rPr lang="en-US" sz="2000" dirty="0" smtClean="0"/>
              <a:t>then impose</a:t>
            </a:r>
            <a:r>
              <a:rPr lang="en-US" sz="2000" dirty="0" smtClean="0"/>
              <a:t> Russia is advantageous to the world of. Russian army retreated, but continually attacked by the enemy </a:t>
            </a:r>
            <a:r>
              <a:rPr lang="en-US" sz="2000" dirty="0" smtClean="0"/>
              <a:t>counterattacked, wore </a:t>
            </a:r>
            <a:r>
              <a:rPr lang="en-US" sz="2000" dirty="0" smtClean="0"/>
              <a:t>down the enemy.</a:t>
            </a:r>
            <a:br>
              <a:rPr lang="en-US" sz="2000" dirty="0" smtClean="0"/>
            </a:br>
            <a:r>
              <a:rPr lang="en-US" sz="2000" dirty="0" smtClean="0"/>
              <a:t>      Apsit AP "Crossing the Niemen Napoleon June 12, 1812 r".</a:t>
            </a:r>
          </a:p>
          <a:p>
            <a:r>
              <a:rPr lang="en-US" sz="2000" dirty="0" smtClean="0"/>
              <a:t/>
            </a:r>
            <a:br>
              <a:rPr lang="en-US" sz="2000" dirty="0" smtClean="0"/>
            </a:br>
            <a:endParaRPr lang="ru-RU" sz="2000" dirty="0" smtClean="0"/>
          </a:p>
        </p:txBody>
      </p:sp>
      <p:sp>
        <p:nvSpPr>
          <p:cNvPr id="5124" name="Rectangle 6"/>
          <p:cNvSpPr>
            <a:spLocks noGrp="1" noChangeArrowheads="1"/>
          </p:cNvSpPr>
          <p:nvPr>
            <p:ph type="body" sz="half" idx="2"/>
          </p:nvPr>
        </p:nvSpPr>
        <p:spPr>
          <a:xfrm>
            <a:off x="4500563" y="1600200"/>
            <a:ext cx="4643437" cy="2757494"/>
          </a:xfrm>
        </p:spPr>
        <p:txBody>
          <a:bodyPr/>
          <a:lstStyle/>
          <a:p>
            <a:pPr eaLnBrk="1" hangingPunct="1">
              <a:buNone/>
            </a:pPr>
            <a:r>
              <a:rPr lang="ru-RU" sz="2400" dirty="0" smtClean="0"/>
              <a:t> </a:t>
            </a:r>
            <a:r>
              <a:rPr lang="en-US" sz="2400" dirty="0" smtClean="0"/>
              <a:t>    </a:t>
            </a:r>
            <a:r>
              <a:rPr lang="en-US" sz="2000" dirty="0" smtClean="0"/>
              <a:t>June </a:t>
            </a:r>
            <a:r>
              <a:rPr lang="en-US" sz="2000" dirty="0" smtClean="0"/>
              <a:t>12, 1812 the troops </a:t>
            </a:r>
            <a:r>
              <a:rPr lang="en-US" sz="2000" dirty="0" smtClean="0"/>
              <a:t>of Emperor Napoleon</a:t>
            </a:r>
            <a:r>
              <a:rPr lang="en-US" sz="2000" dirty="0" smtClean="0"/>
              <a:t> </a:t>
            </a:r>
            <a:r>
              <a:rPr lang="en-US" sz="2000" dirty="0" smtClean="0"/>
              <a:t>Bonaparte crossed </a:t>
            </a:r>
            <a:r>
              <a:rPr lang="en-US" sz="2000" dirty="0" smtClean="0"/>
              <a:t>the Niemen River and invaded Russia. The Great Patriotic War of 1812. Crossing the Niemen, Napoleon said to </a:t>
            </a:r>
            <a:r>
              <a:rPr lang="en-US" sz="2000" dirty="0" smtClean="0"/>
              <a:t>his marshals:</a:t>
            </a:r>
            <a:r>
              <a:rPr lang="en-US" sz="2000" dirty="0" smtClean="0"/>
              <a:t> "Army of </a:t>
            </a:r>
            <a:r>
              <a:rPr lang="en-US" sz="2000" dirty="0" smtClean="0"/>
              <a:t>Bagration </a:t>
            </a:r>
            <a:r>
              <a:rPr lang="en-US" sz="2000" dirty="0" smtClean="0"/>
              <a:t>and Barclay will never </a:t>
            </a:r>
            <a:r>
              <a:rPr lang="en-US" sz="2400" dirty="0" smtClean="0"/>
              <a:t>meet </a:t>
            </a:r>
            <a:r>
              <a:rPr lang="ru-RU" sz="2000" dirty="0" smtClean="0"/>
              <a:t>".</a:t>
            </a:r>
            <a:r>
              <a:rPr lang="ru-RU" sz="2400" dirty="0" smtClean="0"/>
              <a:t> </a:t>
            </a:r>
            <a:endParaRPr lang="ru-RU" sz="2400" dirty="0" smtClean="0"/>
          </a:p>
        </p:txBody>
      </p:sp>
      <p:pic>
        <p:nvPicPr>
          <p:cNvPr id="8199" name="Picture 7" descr="napoleon"/>
          <p:cNvPicPr>
            <a:picLocks noChangeAspect="1" noChangeArrowheads="1"/>
          </p:cNvPicPr>
          <p:nvPr/>
        </p:nvPicPr>
        <p:blipFill>
          <a:blip r:embed="rId2"/>
          <a:srcRect/>
          <a:stretch>
            <a:fillRect/>
          </a:stretch>
        </p:blipFill>
        <p:spPr bwMode="auto">
          <a:xfrm>
            <a:off x="5753100" y="4508500"/>
            <a:ext cx="2132013" cy="2349500"/>
          </a:xfrm>
          <a:prstGeom prst="rect">
            <a:avLst/>
          </a:prstGeom>
          <a:ln>
            <a:noFill/>
          </a:ln>
          <a:effectLst>
            <a:outerShdw blurRad="292100" dist="139700" dir="2700000" algn="tl" rotWithShape="0">
              <a:srgbClr val="333333">
                <a:alpha val="65000"/>
              </a:srgbClr>
            </a:outerShdw>
          </a:effectLst>
        </p:spPr>
      </p:pic>
      <p:pic>
        <p:nvPicPr>
          <p:cNvPr id="8200" name="Picture 8" descr="neman1"/>
          <p:cNvPicPr>
            <a:picLocks noChangeAspect="1" noChangeArrowheads="1"/>
          </p:cNvPicPr>
          <p:nvPr/>
        </p:nvPicPr>
        <p:blipFill>
          <a:blip r:embed="rId3"/>
          <a:srcRect/>
          <a:stretch>
            <a:fillRect/>
          </a:stretch>
        </p:blipFill>
        <p:spPr bwMode="auto">
          <a:xfrm>
            <a:off x="755650" y="1528763"/>
            <a:ext cx="3455988" cy="180816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spd="slow">
    <p:push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5"/>
          <p:cNvSpPr>
            <a:spLocks noGrp="1" noChangeArrowheads="1"/>
          </p:cNvSpPr>
          <p:nvPr>
            <p:ph type="title"/>
          </p:nvPr>
        </p:nvSpPr>
        <p:spPr>
          <a:xfrm>
            <a:off x="642910" y="277813"/>
            <a:ext cx="8286808" cy="1143000"/>
          </a:xfrm>
        </p:spPr>
        <p:txBody>
          <a:bodyPr/>
          <a:lstStyle/>
          <a:p>
            <a:pPr algn="ctr" eaLnBrk="1" hangingPunct="1">
              <a:defRPr/>
            </a:pPr>
            <a:r>
              <a:rPr lang="en-US" sz="3600" dirty="0" smtClean="0">
                <a:solidFill>
                  <a:schemeClr val="tx2"/>
                </a:solidFill>
                <a:latin typeface="+mj-lt"/>
                <a:ea typeface="+mj-ea"/>
                <a:cs typeface="+mj-cs"/>
              </a:rPr>
              <a:t>The Battle of Smolensk</a:t>
            </a:r>
            <a:endParaRPr lang="ru-RU" sz="35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6147" name="Rectangle 7"/>
          <p:cNvSpPr>
            <a:spLocks noGrp="1" noChangeArrowheads="1"/>
          </p:cNvSpPr>
          <p:nvPr>
            <p:ph type="body" sz="half" idx="2"/>
          </p:nvPr>
        </p:nvSpPr>
        <p:spPr>
          <a:xfrm>
            <a:off x="4211638" y="1600200"/>
            <a:ext cx="4475162" cy="2828931"/>
          </a:xfrm>
        </p:spPr>
        <p:txBody>
          <a:bodyPr/>
          <a:lstStyle/>
          <a:p>
            <a:r>
              <a:rPr lang="ru-RU" sz="1600" dirty="0" smtClean="0"/>
              <a:t>      </a:t>
            </a:r>
            <a:r>
              <a:rPr lang="en-US" sz="1600" dirty="0" smtClean="0"/>
              <a:t>June 22 near Smolensk, 1st and 2nd Russian armies joined. The soldiers of the Russian army generals enthusiastically </a:t>
            </a:r>
            <a:r>
              <a:rPr lang="en-US" sz="1600" dirty="0" smtClean="0"/>
              <a:t>welcomed Barclay </a:t>
            </a:r>
            <a:r>
              <a:rPr lang="en-US" sz="1600" dirty="0" smtClean="0"/>
              <a:t>and Bagration, who, despite their differences, </a:t>
            </a:r>
            <a:r>
              <a:rPr lang="en-US" sz="1600" dirty="0" smtClean="0"/>
              <a:t>together toured </a:t>
            </a:r>
            <a:r>
              <a:rPr lang="en-US" sz="1600" dirty="0" smtClean="0"/>
              <a:t>the system. But changes in the course of the war did not happen. At Smolensk Napoleon was concentrated 250 thousand people, in both Russian armies were only 120 thousand soldiers.</a:t>
            </a:r>
          </a:p>
          <a:p>
            <a:r>
              <a:rPr lang="en-US" sz="1800" dirty="0" smtClean="0"/>
              <a:t/>
            </a:r>
            <a:br>
              <a:rPr lang="en-US" sz="1800" dirty="0" smtClean="0"/>
            </a:br>
            <a:endParaRPr lang="ru-RU" sz="1800" dirty="0" smtClean="0"/>
          </a:p>
        </p:txBody>
      </p:sp>
      <p:pic>
        <p:nvPicPr>
          <p:cNvPr id="10248" name="Picture 8" descr="smolensk"/>
          <p:cNvPicPr>
            <a:picLocks noGrp="1" noChangeAspect="1" noChangeArrowheads="1"/>
          </p:cNvPicPr>
          <p:nvPr>
            <p:ph type="body" sz="half" idx="1"/>
          </p:nvPr>
        </p:nvPicPr>
        <p:blipFill>
          <a:blip r:embed="rId2"/>
          <a:srcRect/>
          <a:stretch>
            <a:fillRect/>
          </a:stretch>
        </p:blipFill>
        <p:spPr>
          <a:xfrm>
            <a:off x="0" y="1484313"/>
            <a:ext cx="4427538" cy="3457575"/>
          </a:xfrm>
          <a:effectLst>
            <a:outerShdw blurRad="292100" dist="139700" dir="2700000" algn="tl" rotWithShape="0">
              <a:srgbClr val="333333">
                <a:alpha val="65000"/>
              </a:srgbClr>
            </a:outerShdw>
          </a:effectLst>
        </p:spPr>
      </p:pic>
      <p:sp>
        <p:nvSpPr>
          <p:cNvPr id="6149" name="Rectangle 10"/>
          <p:cNvSpPr>
            <a:spLocks noChangeArrowheads="1"/>
          </p:cNvSpPr>
          <p:nvPr/>
        </p:nvSpPr>
        <p:spPr bwMode="auto">
          <a:xfrm>
            <a:off x="323850" y="5286388"/>
            <a:ext cx="8496300" cy="1200329"/>
          </a:xfrm>
          <a:prstGeom prst="rect">
            <a:avLst/>
          </a:prstGeom>
          <a:noFill/>
          <a:ln w="9525">
            <a:noFill/>
            <a:miter lim="800000"/>
            <a:headEnd/>
            <a:tailEnd/>
          </a:ln>
        </p:spPr>
        <p:txBody>
          <a:bodyPr>
            <a:spAutoFit/>
          </a:bodyPr>
          <a:lstStyle/>
          <a:p>
            <a:pPr>
              <a:lnSpc>
                <a:spcPct val="80000"/>
              </a:lnSpc>
              <a:spcBef>
                <a:spcPct val="20000"/>
              </a:spcBef>
              <a:buClr>
                <a:schemeClr val="folHlink"/>
              </a:buClr>
              <a:buSzPct val="90000"/>
              <a:buFont typeface="Wingdings" pitchFamily="2" charset="2"/>
              <a:buNone/>
            </a:pPr>
            <a:r>
              <a:rPr lang="en-US" dirty="0"/>
              <a:t>Russian troops and the inhabitants of Smolensk bravely </a:t>
            </a:r>
            <a:r>
              <a:rPr lang="en-US" dirty="0" smtClean="0"/>
              <a:t>defended the </a:t>
            </a:r>
            <a:r>
              <a:rPr lang="en-US" dirty="0"/>
              <a:t>city, but Napoleon could not stop. Napoleon entered the burning of Smolensk. In this battle he lost about 20 thousand soldiers and has not reached a decisive victory. Russian troops were not defeated, they continued their retreat toward Moscow.</a:t>
            </a:r>
            <a:endParaRPr lang="ru-RU" dirty="0"/>
          </a:p>
        </p:txBody>
      </p:sp>
    </p:spTree>
  </p:cSld>
  <p:clrMapOvr>
    <a:masterClrMapping/>
  </p:clrMapOvr>
  <p:transition spd="slow">
    <p:push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algn="ctr" eaLnBrk="1" hangingPunct="1">
              <a:defRPr/>
            </a:pPr>
            <a:r>
              <a:rPr lang="en-US" sz="4000" dirty="0" smtClean="0">
                <a:solidFill>
                  <a:schemeClr val="tx2"/>
                </a:solidFill>
                <a:latin typeface="+mj-lt"/>
                <a:ea typeface="+mj-ea"/>
                <a:cs typeface="+mj-cs"/>
              </a:rPr>
              <a:t>Commander M. Kutuzov</a:t>
            </a:r>
            <a:endParaRPr lang="ru-RU" sz="3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171" name="Rectangle 3"/>
          <p:cNvSpPr>
            <a:spLocks noGrp="1" noChangeArrowheads="1"/>
          </p:cNvSpPr>
          <p:nvPr>
            <p:ph type="body" idx="1"/>
          </p:nvPr>
        </p:nvSpPr>
        <p:spPr>
          <a:xfrm>
            <a:off x="539750" y="1600200"/>
            <a:ext cx="8389938" cy="4472006"/>
          </a:xfrm>
        </p:spPr>
        <p:txBody>
          <a:bodyPr/>
          <a:lstStyle/>
          <a:p>
            <a:r>
              <a:rPr lang="en-US" sz="2000" dirty="0" smtClean="0">
                <a:solidFill>
                  <a:schemeClr val="tx1"/>
                </a:solidFill>
                <a:latin typeface="+mn-lt"/>
                <a:ea typeface="+mn-ea"/>
                <a:cs typeface="+mn-cs"/>
              </a:rPr>
              <a:t>Russian army retreated from Russia's western borders. Loudermurmur was heard: how long will we retreat? The soldiers were dissatisfied, they rushed into battle. Many accused Barclay, who was not popular with the troops.? And then, Alexander Iappointed chief of the Russian army Mikhail Kutuzov. He was 67 years old, he was a famous military leader, he had experience in managing large-scale military operations, and he enjoyed great prestige in the army and the people. August 17 General Kutuzovarrived at the location of Russian troops. Soldiers </a:t>
            </a:r>
            <a:r>
              <a:rPr lang="en-US" sz="2000" dirty="0" smtClean="0">
                <a:solidFill>
                  <a:schemeClr val="tx1"/>
                </a:solidFill>
                <a:latin typeface="+mn-lt"/>
                <a:ea typeface="+mn-ea"/>
                <a:cs typeface="+mn-cs"/>
              </a:rPr>
              <a:t>enthusiastically welcomed</a:t>
            </a:r>
            <a:r>
              <a:rPr lang="en-US" sz="2000" dirty="0" smtClean="0">
                <a:solidFill>
                  <a:schemeClr val="tx1"/>
                </a:solidFill>
                <a:latin typeface="+mn-lt"/>
                <a:ea typeface="+mn-ea"/>
                <a:cs typeface="+mn-cs"/>
              </a:rPr>
              <a:t> the new commander in chief. They joked: "I ​​</a:t>
            </a:r>
            <a:r>
              <a:rPr lang="en-US" sz="2000" dirty="0" smtClean="0">
                <a:solidFill>
                  <a:schemeClr val="tx1"/>
                </a:solidFill>
                <a:latin typeface="+mn-lt"/>
                <a:ea typeface="+mn-ea"/>
                <a:cs typeface="+mn-cs"/>
              </a:rPr>
              <a:t>came Kutuzov</a:t>
            </a:r>
            <a:r>
              <a:rPr lang="en-US" sz="2000" dirty="0" smtClean="0">
                <a:solidFill>
                  <a:schemeClr val="tx1"/>
                </a:solidFill>
                <a:latin typeface="+mn-lt"/>
                <a:ea typeface="+mn-ea"/>
                <a:cs typeface="+mn-cs"/>
              </a:rPr>
              <a:t> beat the French."</a:t>
            </a:r>
          </a:p>
          <a:p>
            <a:r>
              <a:rPr lang="en-US" sz="2400" dirty="0" smtClean="0"/>
              <a:t/>
            </a:r>
            <a:br>
              <a:rPr lang="en-US" sz="2400" dirty="0" smtClean="0"/>
            </a:br>
            <a:endParaRPr lang="ru-RU" sz="2400" dirty="0" smtClean="0"/>
          </a:p>
        </p:txBody>
      </p:sp>
    </p:spTree>
  </p:cSld>
  <p:clrMapOvr>
    <a:masterClrMapping/>
  </p:clrMapOvr>
  <p:transition spd="slow">
    <p:push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kutuzov"/>
          <p:cNvPicPr>
            <a:picLocks noGrp="1" noChangeAspect="1" noChangeArrowheads="1"/>
          </p:cNvPicPr>
          <p:nvPr>
            <p:ph type="body" idx="1"/>
          </p:nvPr>
        </p:nvPicPr>
        <p:blipFill>
          <a:blip r:embed="rId2"/>
          <a:srcRect/>
          <a:stretch>
            <a:fillRect/>
          </a:stretch>
        </p:blipFill>
        <p:spPr>
          <a:xfrm>
            <a:off x="1763713" y="0"/>
            <a:ext cx="5688012" cy="6858000"/>
          </a:xfrm>
          <a:effectLst>
            <a:outerShdw blurRad="292100" dist="139700" dir="2700000" algn="tl" rotWithShape="0">
              <a:srgbClr val="333333">
                <a:alpha val="65000"/>
              </a:srgbClr>
            </a:outerShdw>
          </a:effectLst>
        </p:spPr>
      </p:pic>
      <p:sp>
        <p:nvSpPr>
          <p:cNvPr id="8196" name="Rectangle 5"/>
          <p:cNvSpPr>
            <a:spLocks noChangeArrowheads="1"/>
          </p:cNvSpPr>
          <p:nvPr/>
        </p:nvSpPr>
        <p:spPr bwMode="auto">
          <a:xfrm>
            <a:off x="1763713" y="6453188"/>
            <a:ext cx="5688012" cy="404812"/>
          </a:xfrm>
          <a:prstGeom prst="rect">
            <a:avLst/>
          </a:prstGeom>
          <a:solidFill>
            <a:schemeClr val="accent1"/>
          </a:solidFill>
          <a:ln w="9525">
            <a:solidFill>
              <a:schemeClr val="tx1"/>
            </a:solidFill>
            <a:miter lim="800000"/>
            <a:headEnd/>
            <a:tailEnd/>
          </a:ln>
        </p:spPr>
        <p:txBody>
          <a:bodyPr wrap="none" anchor="ctr"/>
          <a:lstStyle/>
          <a:p>
            <a:pPr algn="ctr"/>
            <a:r>
              <a:rPr lang="ru-RU" b="1" dirty="0">
                <a:solidFill>
                  <a:schemeClr val="tx2"/>
                </a:solidFill>
              </a:rPr>
              <a:t>М.И. Кутузов</a:t>
            </a:r>
          </a:p>
        </p:txBody>
      </p:sp>
    </p:spTree>
  </p:cSld>
  <p:clrMapOvr>
    <a:masterClrMapping/>
  </p:clrMapOvr>
  <p:transition spd="slow">
    <p:push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algn="ctr" eaLnBrk="1" hangingPunct="1">
              <a:defRPr/>
            </a:pPr>
            <a:r>
              <a:rPr lang="en-US" dirty="0" smtClean="0">
                <a:solidFill>
                  <a:schemeClr val="tx2"/>
                </a:solidFill>
                <a:latin typeface="+mj-lt"/>
                <a:ea typeface="+mj-ea"/>
                <a:cs typeface="+mj-cs"/>
              </a:rPr>
              <a:t>The Battle of Borodino</a:t>
            </a:r>
            <a:endPar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9219" name="Rectangle 3"/>
          <p:cNvSpPr>
            <a:spLocks noGrp="1" noChangeArrowheads="1"/>
          </p:cNvSpPr>
          <p:nvPr>
            <p:ph type="body" idx="1"/>
          </p:nvPr>
        </p:nvSpPr>
        <p:spPr>
          <a:xfrm>
            <a:off x="323850" y="1428736"/>
            <a:ext cx="8362950" cy="4686320"/>
          </a:xfrm>
        </p:spPr>
        <p:txBody>
          <a:bodyPr/>
          <a:lstStyle/>
          <a:p>
            <a:r>
              <a:rPr lang="ru-RU" sz="2000" dirty="0" smtClean="0"/>
              <a:t> </a:t>
            </a:r>
            <a:r>
              <a:rPr lang="en-US" sz="2000" dirty="0" smtClean="0">
                <a:solidFill>
                  <a:schemeClr val="tx1"/>
                </a:solidFill>
                <a:latin typeface="+mn-lt"/>
                <a:ea typeface="+mn-ea"/>
                <a:cs typeface="+mn-cs"/>
              </a:rPr>
              <a:t>The Russian army was 125 kilometers from Moscow. Near the village of Borodino, Kutuzov decided to give the French a decisive battle. At Borodino was easy to take a strong </a:t>
            </a:r>
            <a:r>
              <a:rPr lang="en-US" sz="2000" dirty="0" smtClean="0">
                <a:solidFill>
                  <a:schemeClr val="tx1"/>
                </a:solidFill>
                <a:latin typeface="+mn-lt"/>
                <a:ea typeface="+mn-ea"/>
                <a:cs typeface="+mn-cs"/>
              </a:rPr>
              <a:t>position. Here </a:t>
            </a:r>
            <a:r>
              <a:rPr lang="en-US" sz="2000" dirty="0" smtClean="0">
                <a:solidFill>
                  <a:schemeClr val="tx1"/>
                </a:solidFill>
                <a:latin typeface="+mn-lt"/>
                <a:ea typeface="+mn-ea"/>
                <a:cs typeface="+mn-cs"/>
              </a:rPr>
              <a:t>were erected fortifications, land and buildings of </a:t>
            </a:r>
            <a:r>
              <a:rPr lang="en-US" sz="2000" dirty="0" smtClean="0">
                <a:solidFill>
                  <a:schemeClr val="tx1"/>
                </a:solidFill>
                <a:latin typeface="+mn-lt"/>
                <a:ea typeface="+mn-ea"/>
                <a:cs typeface="+mn-cs"/>
              </a:rPr>
              <a:t>logs, placed</a:t>
            </a:r>
            <a:r>
              <a:rPr lang="en-US" sz="2000" dirty="0" smtClean="0">
                <a:solidFill>
                  <a:schemeClr val="tx1"/>
                </a:solidFill>
                <a:latin typeface="+mn-lt"/>
                <a:ea typeface="+mn-ea"/>
                <a:cs typeface="+mn-cs"/>
              </a:rPr>
              <a:t> artillery batteries. August 24, French troops approached the Borodino field. The Battle of Borodino was one of the </a:t>
            </a:r>
            <a:r>
              <a:rPr lang="en-US" sz="2000" dirty="0" smtClean="0">
                <a:solidFill>
                  <a:schemeClr val="tx1"/>
                </a:solidFill>
                <a:latin typeface="+mn-lt"/>
                <a:ea typeface="+mn-ea"/>
                <a:cs typeface="+mn-cs"/>
              </a:rPr>
              <a:t>biggest battles</a:t>
            </a:r>
            <a:r>
              <a:rPr lang="en-US" sz="2000" dirty="0" smtClean="0">
                <a:solidFill>
                  <a:schemeClr val="tx1"/>
                </a:solidFill>
                <a:latin typeface="+mn-lt"/>
                <a:ea typeface="+mn-ea"/>
                <a:cs typeface="+mn-cs"/>
              </a:rPr>
              <a:t> of his time. Napoleon's army numbered 135,000 men and 560 guns, Kutuzov was more than 120 thousand people and 620guns. Early in the morning of 6 September (26 August) began the great Battle of Borodino. During the eighth attack Bagration was mortally wounded. The brutal fight broke out at the center of the Russian position - battery Rajewski. Several times the battery </a:t>
            </a:r>
            <a:r>
              <a:rPr lang="en-US" sz="2000" dirty="0" smtClean="0">
                <a:solidFill>
                  <a:schemeClr val="tx1"/>
                </a:solidFill>
                <a:latin typeface="+mn-lt"/>
                <a:ea typeface="+mn-ea"/>
                <a:cs typeface="+mn-cs"/>
              </a:rPr>
              <a:t>is passed </a:t>
            </a:r>
            <a:r>
              <a:rPr lang="en-US" sz="2000" dirty="0" smtClean="0">
                <a:solidFill>
                  <a:schemeClr val="tx1"/>
                </a:solidFill>
                <a:latin typeface="+mn-lt"/>
                <a:ea typeface="+mn-ea"/>
                <a:cs typeface="+mn-cs"/>
              </a:rPr>
              <a:t>from hand to hand. The cost of enormous losses of the French managed to seize the battery Rajewski and Bagration'sFlash, but Napoleon was convinced that they can not keep the evening ordered to withdraw to their original positions.</a:t>
            </a:r>
          </a:p>
          <a:p>
            <a:r>
              <a:rPr lang="en-US" sz="2000" dirty="0" smtClean="0"/>
              <a:t/>
            </a:r>
            <a:br>
              <a:rPr lang="en-US" sz="2000" dirty="0" smtClean="0"/>
            </a:br>
            <a:endParaRPr lang="ru-RU" sz="2000" dirty="0" smtClean="0"/>
          </a:p>
        </p:txBody>
      </p:sp>
    </p:spTree>
  </p:cSld>
  <p:clrMapOvr>
    <a:masterClrMapping/>
  </p:clrMapOvr>
  <p:transition spd="slow">
    <p:push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2" name="Picture 4" descr="brdn013">
            <a:hlinkClick r:id="rId2"/>
          </p:cNvPr>
          <p:cNvPicPr>
            <a:picLocks noGrp="1" noChangeAspect="1" noChangeArrowheads="1"/>
          </p:cNvPicPr>
          <p:nvPr>
            <p:ph type="body" idx="1"/>
          </p:nvPr>
        </p:nvPicPr>
        <p:blipFill>
          <a:blip r:embed="rId3"/>
          <a:srcRect/>
          <a:stretch>
            <a:fillRect/>
          </a:stretch>
        </p:blipFill>
        <p:spPr>
          <a:xfrm>
            <a:off x="1690688" y="0"/>
            <a:ext cx="5545137" cy="6858000"/>
          </a:xfrm>
          <a:effectLst>
            <a:outerShdw blurRad="292100" dist="139700" dir="2700000" algn="tl" rotWithShape="0">
              <a:srgbClr val="333333">
                <a:alpha val="65000"/>
              </a:srgbClr>
            </a:outerShdw>
          </a:effectLst>
        </p:spPr>
      </p:pic>
      <p:sp>
        <p:nvSpPr>
          <p:cNvPr id="10244" name="Rectangle 5"/>
          <p:cNvSpPr>
            <a:spLocks noChangeArrowheads="1"/>
          </p:cNvSpPr>
          <p:nvPr/>
        </p:nvSpPr>
        <p:spPr bwMode="auto">
          <a:xfrm>
            <a:off x="1692275" y="6165850"/>
            <a:ext cx="5543550" cy="692150"/>
          </a:xfrm>
          <a:prstGeom prst="rect">
            <a:avLst/>
          </a:prstGeom>
          <a:solidFill>
            <a:schemeClr val="accent1"/>
          </a:solidFill>
          <a:ln w="9525">
            <a:solidFill>
              <a:schemeClr val="tx1"/>
            </a:solidFill>
            <a:miter lim="800000"/>
            <a:headEnd/>
            <a:tailEnd/>
          </a:ln>
        </p:spPr>
        <p:txBody>
          <a:bodyPr wrap="none" anchor="ctr"/>
          <a:lstStyle/>
          <a:p>
            <a:pPr algn="ctr"/>
            <a:r>
              <a:rPr lang="en-US" dirty="0"/>
              <a:t>Attack on russkoy kavaleryy frantsuzskuyu battery</a:t>
            </a:r>
            <a:r>
              <a:rPr lang="en-US" dirty="0" smtClean="0"/>
              <a:t/>
            </a:r>
            <a:br>
              <a:rPr lang="en-US" dirty="0" smtClean="0"/>
            </a:br>
            <a:r>
              <a:rPr lang="en-US" dirty="0"/>
              <a:t>  in srazhenyy at Borodino.</a:t>
            </a:r>
            <a:endParaRPr lang="ru-RU" dirty="0"/>
          </a:p>
        </p:txBody>
      </p:sp>
    </p:spTree>
  </p:cSld>
  <p:clrMapOvr>
    <a:masterClrMapping/>
  </p:clrMapOvr>
  <p:transition spd="slow">
    <p:push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eaLnBrk="1" hangingPunct="1">
              <a:defRPr/>
            </a:pPr>
            <a:r>
              <a:rPr lang="en-US" dirty="0" smtClean="0">
                <a:solidFill>
                  <a:schemeClr val="tx2"/>
                </a:solidFill>
                <a:latin typeface="+mj-lt"/>
                <a:ea typeface="+mj-ea"/>
                <a:cs typeface="+mj-cs"/>
              </a:rPr>
              <a:t>Partisans'</a:t>
            </a:r>
            <a:r>
              <a:rPr lang="ru-RU" dirty="0" smtClean="0">
                <a:solidFill>
                  <a:schemeClr val="tx2"/>
                </a:solidFill>
                <a:latin typeface="+mj-lt"/>
                <a:ea typeface="+mj-ea"/>
                <a:cs typeface="+mj-cs"/>
              </a:rPr>
              <a:t>1812</a:t>
            </a:r>
            <a:r>
              <a:rPr lang="ru-RU" dirty="0" smtClean="0">
                <a:solidFill>
                  <a:schemeClr val="tx2"/>
                </a:solidFill>
                <a:latin typeface="+mj-lt"/>
                <a:ea typeface="+mj-ea"/>
                <a:cs typeface="+mj-cs"/>
              </a:rPr>
              <a:t> </a:t>
            </a:r>
            <a:r>
              <a:rPr lang="en-US" dirty="0" smtClean="0">
                <a:solidFill>
                  <a:schemeClr val="tx2"/>
                </a:solidFill>
                <a:latin typeface="+mj-lt"/>
                <a:ea typeface="+mj-ea"/>
                <a:cs typeface="+mj-cs"/>
              </a:rPr>
              <a:t>year</a:t>
            </a:r>
            <a:endPar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1267" name="Rectangle 3"/>
          <p:cNvSpPr>
            <a:spLocks noGrp="1" noChangeArrowheads="1"/>
          </p:cNvSpPr>
          <p:nvPr>
            <p:ph type="body" idx="1"/>
          </p:nvPr>
        </p:nvSpPr>
        <p:spPr>
          <a:xfrm>
            <a:off x="323850" y="1357298"/>
            <a:ext cx="8362950" cy="4997450"/>
          </a:xfrm>
        </p:spPr>
        <p:txBody>
          <a:bodyPr/>
          <a:lstStyle/>
          <a:p>
            <a:r>
              <a:rPr lang="en-US" sz="2000" dirty="0" smtClean="0">
                <a:solidFill>
                  <a:schemeClr val="tx1"/>
                </a:solidFill>
                <a:latin typeface="+mn-lt"/>
                <a:ea typeface="+mn-ea"/>
                <a:cs typeface="+mn-cs"/>
              </a:rPr>
              <a:t>First of something partyzanskaya War has been officially </a:t>
            </a:r>
            <a:r>
              <a:rPr lang="en-US" sz="2000" dirty="0" smtClean="0">
                <a:solidFill>
                  <a:schemeClr val="tx1"/>
                </a:solidFill>
                <a:latin typeface="+mn-lt"/>
                <a:ea typeface="+mn-ea"/>
                <a:cs typeface="+mn-cs"/>
              </a:rPr>
              <a:t>landed our</a:t>
            </a:r>
            <a:r>
              <a:rPr lang="en-US" sz="2000" dirty="0" smtClean="0">
                <a:solidFill>
                  <a:schemeClr val="tx1"/>
                </a:solidFill>
                <a:latin typeface="+mn-lt"/>
                <a:ea typeface="+mn-ea"/>
                <a:cs typeface="+mn-cs"/>
              </a:rPr>
              <a:t> government, already thousands of people enemy army -</a:t>
            </a:r>
            <a:r>
              <a:rPr lang="en-US" sz="2000" dirty="0" smtClean="0">
                <a:solidFill>
                  <a:schemeClr val="tx1"/>
                </a:solidFill>
                <a:latin typeface="+mn-lt"/>
                <a:ea typeface="+mn-ea"/>
                <a:cs typeface="+mn-cs"/>
              </a:rPr>
              <a:t>otstal</a:t>
            </a:r>
            <a:r>
              <a:rPr lang="en-US" sz="2000" dirty="0" smtClean="0">
                <a:solidFill>
                  <a:schemeClr val="tx1"/>
                </a:solidFill>
                <a:latin typeface="+mn-lt"/>
                <a:ea typeface="+mn-ea"/>
                <a:cs typeface="+mn-cs"/>
              </a:rPr>
              <a:t> </a:t>
            </a:r>
            <a:r>
              <a:rPr lang="en-US" sz="2000" dirty="0" smtClean="0">
                <a:solidFill>
                  <a:schemeClr val="tx1"/>
                </a:solidFill>
                <a:latin typeface="+mn-lt"/>
                <a:ea typeface="+mn-ea"/>
                <a:cs typeface="+mn-cs"/>
              </a:rPr>
              <a:t>maroder</a:t>
            </a:r>
            <a:r>
              <a:rPr lang="ru-RU" sz="2000" dirty="0" smtClean="0">
                <a:solidFill>
                  <a:schemeClr val="tx1"/>
                </a:solidFill>
                <a:latin typeface="+mn-lt"/>
                <a:ea typeface="+mn-ea"/>
                <a:cs typeface="+mn-cs"/>
              </a:rPr>
              <a:t>,</a:t>
            </a:r>
            <a:r>
              <a:rPr lang="ru-RU" sz="2000" dirty="0" smtClean="0">
                <a:solidFill>
                  <a:schemeClr val="tx1"/>
                </a:solidFill>
                <a:latin typeface="+mn-lt"/>
                <a:ea typeface="+mn-ea"/>
                <a:cs typeface="+mn-cs"/>
              </a:rPr>
              <a:t> </a:t>
            </a:r>
            <a:r>
              <a:rPr lang="en-US" sz="2000" dirty="0" smtClean="0">
                <a:solidFill>
                  <a:schemeClr val="tx1"/>
                </a:solidFill>
                <a:latin typeface="+mn-lt"/>
                <a:ea typeface="+mn-ea"/>
                <a:cs typeface="+mn-cs"/>
              </a:rPr>
              <a:t>furazhyr</a:t>
            </a:r>
            <a:r>
              <a:rPr lang="ru-RU" sz="2000" dirty="0" smtClean="0">
                <a:solidFill>
                  <a:schemeClr val="tx1"/>
                </a:solidFill>
                <a:latin typeface="+mn-lt"/>
                <a:ea typeface="+mn-ea"/>
                <a:cs typeface="+mn-cs"/>
              </a:rPr>
              <a:t> - </a:t>
            </a:r>
            <a:r>
              <a:rPr lang="en-US" sz="2000" dirty="0" smtClean="0">
                <a:solidFill>
                  <a:schemeClr val="tx1"/>
                </a:solidFill>
                <a:latin typeface="+mn-lt"/>
                <a:ea typeface="+mn-ea"/>
                <a:cs typeface="+mn-cs"/>
              </a:rPr>
              <a:t>were </a:t>
            </a:r>
            <a:r>
              <a:rPr lang="en-US" sz="2000" dirty="0" smtClean="0">
                <a:solidFill>
                  <a:schemeClr val="tx1"/>
                </a:solidFill>
                <a:latin typeface="+mn-lt"/>
                <a:ea typeface="+mn-ea"/>
                <a:cs typeface="+mn-cs"/>
              </a:rPr>
              <a:t>ystreblen</a:t>
            </a:r>
            <a:r>
              <a:rPr lang="ru-RU" sz="2000" dirty="0" smtClean="0">
                <a:solidFill>
                  <a:schemeClr val="tx1"/>
                </a:solidFill>
                <a:latin typeface="+mn-lt"/>
                <a:ea typeface="+mn-ea"/>
                <a:cs typeface="+mn-cs"/>
              </a:rPr>
              <a:t> </a:t>
            </a:r>
            <a:r>
              <a:rPr lang="en-US" sz="2000" dirty="0" smtClean="0">
                <a:solidFill>
                  <a:schemeClr val="tx1"/>
                </a:solidFill>
                <a:latin typeface="+mn-lt"/>
                <a:ea typeface="+mn-ea"/>
                <a:cs typeface="+mn-cs"/>
              </a:rPr>
              <a:t>Cossacks </a:t>
            </a:r>
            <a:r>
              <a:rPr lang="en-US" sz="2000" dirty="0" smtClean="0">
                <a:solidFill>
                  <a:schemeClr val="tx1"/>
                </a:solidFill>
                <a:latin typeface="+mn-lt"/>
                <a:ea typeface="+mn-ea"/>
                <a:cs typeface="+mn-cs"/>
              </a:rPr>
              <a:t>and peasants,</a:t>
            </a:r>
            <a:r>
              <a:rPr lang="en-US" sz="2000" dirty="0" smtClean="0">
                <a:solidFill>
                  <a:schemeClr val="tx1"/>
                </a:solidFill>
                <a:latin typeface="+mn-lt"/>
                <a:ea typeface="+mn-ea"/>
                <a:cs typeface="+mn-cs"/>
              </a:rPr>
              <a:t> pobyvavshymy </a:t>
            </a:r>
            <a:r>
              <a:rPr lang="en-US" sz="2000" dirty="0" smtClean="0">
                <a:solidFill>
                  <a:schemeClr val="tx1"/>
                </a:solidFill>
                <a:latin typeface="+mn-lt"/>
                <a:ea typeface="+mn-ea"/>
                <a:cs typeface="+mn-cs"/>
              </a:rPr>
              <a:t>tyh</a:t>
            </a:r>
            <a:r>
              <a:rPr lang="en-US" sz="2000" dirty="0" smtClean="0">
                <a:solidFill>
                  <a:schemeClr val="tx1"/>
                </a:solidFill>
                <a:latin typeface="+mn-lt"/>
                <a:ea typeface="+mn-ea"/>
                <a:cs typeface="+mn-cs"/>
              </a:rPr>
              <a:t> people also bessoznatelno, asbessoznatelno dog </a:t>
            </a:r>
            <a:r>
              <a:rPr lang="en-US" sz="2000" dirty="0" smtClean="0">
                <a:solidFill>
                  <a:schemeClr val="tx1"/>
                </a:solidFill>
                <a:latin typeface="+mn-lt"/>
                <a:ea typeface="+mn-ea"/>
                <a:cs typeface="+mn-cs"/>
              </a:rPr>
              <a:t>zahrzayut</a:t>
            </a:r>
            <a:r>
              <a:rPr lang="en-US" sz="2000" dirty="0" smtClean="0">
                <a:solidFill>
                  <a:schemeClr val="tx1"/>
                </a:solidFill>
                <a:latin typeface="+mn-lt"/>
                <a:ea typeface="+mn-ea"/>
                <a:cs typeface="+mn-cs"/>
              </a:rPr>
              <a:t> zabehluyu beshenuyu dog. DenisDavydova svoym russkym bit first understood that terrible </a:t>
            </a:r>
            <a:r>
              <a:rPr lang="en-US" sz="2000" dirty="0" smtClean="0">
                <a:solidFill>
                  <a:schemeClr val="tx1"/>
                </a:solidFill>
                <a:latin typeface="+mn-lt"/>
                <a:ea typeface="+mn-ea"/>
                <a:cs typeface="+mn-cs"/>
              </a:rPr>
              <a:t>dubynsignificance</a:t>
            </a:r>
            <a:r>
              <a:rPr lang="en-US" sz="2000" dirty="0" smtClean="0">
                <a:solidFill>
                  <a:schemeClr val="tx1"/>
                </a:solidFill>
                <a:latin typeface="+mn-lt"/>
                <a:ea typeface="+mn-ea"/>
                <a:cs typeface="+mn-cs"/>
              </a:rPr>
              <a:t>, which will be not sprashyvaya rules voennohoiskusstva, Destroy frantsuzov, and emu prynadlezhyt glory for the first shaha uzakonenyya do this, the admission of War.? August 24 was a first centers partyzanskyy Order does Davydova, </a:t>
            </a:r>
            <a:r>
              <a:rPr lang="en-US" sz="2000" dirty="0" smtClean="0">
                <a:solidFill>
                  <a:schemeClr val="tx1"/>
                </a:solidFill>
                <a:latin typeface="+mn-lt"/>
                <a:ea typeface="+mn-ea"/>
                <a:cs typeface="+mn-cs"/>
              </a:rPr>
              <a:t>and vsled</a:t>
            </a:r>
            <a:r>
              <a:rPr lang="en-US" sz="2000" dirty="0" smtClean="0">
                <a:solidFill>
                  <a:schemeClr val="tx1"/>
                </a:solidFill>
                <a:latin typeface="+mn-lt"/>
                <a:ea typeface="+mn-ea"/>
                <a:cs typeface="+mn-cs"/>
              </a:rPr>
              <a:t> for his squad were uchrezhdatsya others. Replace </a:t>
            </a:r>
            <a:r>
              <a:rPr lang="en-US" sz="2000" dirty="0" smtClean="0">
                <a:solidFill>
                  <a:schemeClr val="tx1"/>
                </a:solidFill>
                <a:latin typeface="+mn-lt"/>
                <a:ea typeface="+mn-ea"/>
                <a:cs typeface="+mn-cs"/>
              </a:rPr>
              <a:t>with further</a:t>
            </a:r>
            <a:r>
              <a:rPr lang="en-US" sz="2000" dirty="0" smtClean="0">
                <a:solidFill>
                  <a:schemeClr val="tx1"/>
                </a:solidFill>
                <a:latin typeface="+mn-lt"/>
                <a:ea typeface="+mn-ea"/>
                <a:cs typeface="+mn-cs"/>
              </a:rPr>
              <a:t> podvyhalas Campaign, topics more than uvelychyvalosnumber </a:t>
            </a:r>
            <a:r>
              <a:rPr lang="en-US" sz="2000" dirty="0" smtClean="0">
                <a:solidFill>
                  <a:schemeClr val="tx1"/>
                </a:solidFill>
                <a:latin typeface="+mn-lt"/>
                <a:ea typeface="+mn-ea"/>
                <a:cs typeface="+mn-cs"/>
              </a:rPr>
              <a:t>tyh</a:t>
            </a:r>
            <a:r>
              <a:rPr lang="en-US" sz="2000" dirty="0" smtClean="0">
                <a:solidFill>
                  <a:schemeClr val="tx1"/>
                </a:solidFill>
                <a:latin typeface="+mn-lt"/>
                <a:ea typeface="+mn-ea"/>
                <a:cs typeface="+mn-cs"/>
              </a:rPr>
              <a:t> otryadov.? </a:t>
            </a:r>
            <a:r>
              <a:rPr lang="en-US" sz="2000" dirty="0" smtClean="0">
                <a:solidFill>
                  <a:schemeClr val="tx1"/>
                </a:solidFill>
                <a:latin typeface="+mn-lt"/>
                <a:ea typeface="+mn-ea"/>
                <a:cs typeface="+mn-cs"/>
              </a:rPr>
              <a:t>Partisans</a:t>
            </a:r>
            <a:r>
              <a:rPr lang="ru-RU" sz="2000" dirty="0" smtClean="0">
                <a:solidFill>
                  <a:schemeClr val="tx1"/>
                </a:solidFill>
                <a:latin typeface="+mn-lt"/>
                <a:ea typeface="+mn-ea"/>
                <a:cs typeface="+mn-cs"/>
              </a:rPr>
              <a:t> </a:t>
            </a:r>
            <a:r>
              <a:rPr lang="en-US" sz="2000" dirty="0" smtClean="0">
                <a:solidFill>
                  <a:schemeClr val="tx1"/>
                </a:solidFill>
                <a:latin typeface="+mn-lt"/>
                <a:ea typeface="+mn-ea"/>
                <a:cs typeface="+mn-cs"/>
              </a:rPr>
              <a:t>Destroy Velykuyu Army </a:t>
            </a:r>
            <a:r>
              <a:rPr lang="en-US" sz="2000" dirty="0" smtClean="0">
                <a:solidFill>
                  <a:schemeClr val="tx1"/>
                </a:solidFill>
                <a:latin typeface="+mn-lt"/>
                <a:ea typeface="+mn-ea"/>
                <a:cs typeface="+mn-cs"/>
              </a:rPr>
              <a:t>in often.</a:t>
            </a:r>
            <a:r>
              <a:rPr lang="en-US" sz="2000" dirty="0" smtClean="0">
                <a:solidFill>
                  <a:schemeClr val="tx1"/>
                </a:solidFill>
                <a:latin typeface="+mn-lt"/>
                <a:ea typeface="+mn-ea"/>
                <a:cs typeface="+mn-cs"/>
              </a:rPr>
              <a:t> They podbyraly that otpadavshye leaves that are a </a:t>
            </a:r>
            <a:r>
              <a:rPr lang="en-US" sz="2000" dirty="0" smtClean="0">
                <a:solidFill>
                  <a:schemeClr val="tx1"/>
                </a:solidFill>
                <a:latin typeface="+mn-lt"/>
                <a:ea typeface="+mn-ea"/>
                <a:cs typeface="+mn-cs"/>
              </a:rPr>
              <a:t>symyspalys</a:t>
            </a:r>
            <a:r>
              <a:rPr lang="en-US" sz="2000" dirty="0" smtClean="0">
                <a:solidFill>
                  <a:schemeClr val="tx1"/>
                </a:solidFill>
                <a:latin typeface="+mn-lt"/>
                <a:ea typeface="+mn-ea"/>
                <a:cs typeface="+mn-cs"/>
              </a:rPr>
              <a:t> s yssohsheho trees - frantsuzskoho troops, </a:t>
            </a:r>
            <a:r>
              <a:rPr lang="en-US" sz="2000" dirty="0" smtClean="0">
                <a:solidFill>
                  <a:schemeClr val="tx1"/>
                </a:solidFill>
                <a:latin typeface="+mn-lt"/>
                <a:ea typeface="+mn-ea"/>
                <a:cs typeface="+mn-cs"/>
              </a:rPr>
              <a:t>and Sometimes</a:t>
            </a:r>
            <a:r>
              <a:rPr lang="en-US" sz="2000" dirty="0" smtClean="0">
                <a:solidFill>
                  <a:schemeClr val="tx1"/>
                </a:solidFill>
                <a:latin typeface="+mn-lt"/>
                <a:ea typeface="+mn-ea"/>
                <a:cs typeface="+mn-cs"/>
              </a:rPr>
              <a:t> this is shaking the tree.</a:t>
            </a:r>
          </a:p>
          <a:p>
            <a:r>
              <a:rPr lang="en-US" sz="2000" dirty="0" smtClean="0"/>
              <a:t/>
            </a:r>
            <a:br>
              <a:rPr lang="en-US" sz="2000" dirty="0" smtClean="0"/>
            </a:br>
            <a:endParaRPr lang="ru-RU" sz="2000" dirty="0" smtClean="0"/>
          </a:p>
        </p:txBody>
      </p:sp>
    </p:spTree>
  </p:cSld>
  <p:clrMapOvr>
    <a:masterClrMapping/>
  </p:clrMapOvr>
  <p:transition spd="slow">
    <p:push dir="d"/>
  </p:transition>
  <p:timing>
    <p:tnLst>
      <p:par>
        <p:cTn id="1" dur="indefinite" restart="never" nodeType="tmRoot"/>
      </p:par>
    </p:tnLst>
  </p:timing>
</p:sld>
</file>

<file path=ppt/theme/theme1.xml><?xml version="1.0" encoding="utf-8"?>
<a:theme xmlns:a="http://schemas.openxmlformats.org/drawingml/2006/main" name="Слои">
  <a:themeElements>
    <a:clrScheme name="Слои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Слои">
      <a:majorFont>
        <a:latin typeface="Times New Roman"/>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Слои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Слои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Слои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Слои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Слои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Слои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Слои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Слои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Слои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Слои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Layers</Template>
  <TotalTime>96</TotalTime>
  <Words>63</Words>
  <Application>Microsoft Office PowerPoint</Application>
  <PresentationFormat>Экран (4:3)</PresentationFormat>
  <Paragraphs>54</Paragraphs>
  <Slides>14</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14</vt:i4>
      </vt:variant>
    </vt:vector>
  </HeadingPairs>
  <TitlesOfParts>
    <vt:vector size="19" baseType="lpstr">
      <vt:lpstr>Arial</vt:lpstr>
      <vt:lpstr>Times New Roman</vt:lpstr>
      <vt:lpstr>Wingdings</vt:lpstr>
      <vt:lpstr>Calibri</vt:lpstr>
      <vt:lpstr>Слои</vt:lpstr>
      <vt:lpstr>ОТЕЧЕСТВЕННАЯ ВОЙНА 1812 ГОДА</vt:lpstr>
      <vt:lpstr>Russian army at the beginning of the war</vt:lpstr>
      <vt:lpstr>Napoleon's attack</vt:lpstr>
      <vt:lpstr>The Battle of Smolensk</vt:lpstr>
      <vt:lpstr>Commander M. Kutuzov</vt:lpstr>
      <vt:lpstr>Слайд 6</vt:lpstr>
      <vt:lpstr>The Battle of Borodino</vt:lpstr>
      <vt:lpstr>Слайд 8</vt:lpstr>
      <vt:lpstr>Partisans'1812 year</vt:lpstr>
      <vt:lpstr>Partisan Denis Davydov</vt:lpstr>
      <vt:lpstr>Gerasim Kurin partisan</vt:lpstr>
      <vt:lpstr>Napoleon in Moscow</vt:lpstr>
      <vt:lpstr>Слайд 13</vt:lpstr>
      <vt:lpstr>End of War in Russia</vt:lpstr>
    </vt:vector>
  </TitlesOfParts>
  <Company>matrix</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ОТЕЧЕСТВЕННАЯ ВОЙНА 1812 ГОДА</dc:title>
  <dc:creator>cashik</dc:creator>
  <cp:lastModifiedBy>User</cp:lastModifiedBy>
  <cp:revision>7</cp:revision>
  <dcterms:created xsi:type="dcterms:W3CDTF">2008-01-15T10:02:02Z</dcterms:created>
  <dcterms:modified xsi:type="dcterms:W3CDTF">2012-01-29T17:40:56Z</dcterms:modified>
</cp:coreProperties>
</file>