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6"/>
  </p:notesMasterIdLst>
  <p:sldIdLst>
    <p:sldId id="256" r:id="rId2"/>
    <p:sldId id="261" r:id="rId3"/>
    <p:sldId id="260" r:id="rId4"/>
    <p:sldId id="257" r:id="rId5"/>
    <p:sldId id="258" r:id="rId6"/>
    <p:sldId id="262" r:id="rId7"/>
    <p:sldId id="265" r:id="rId8"/>
    <p:sldId id="264" r:id="rId9"/>
    <p:sldId id="263" r:id="rId10"/>
    <p:sldId id="259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35C4C-9BD5-4C46-AC40-0D8CE9B8AF70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ECFC0D-AB10-4F9D-ACFB-1761C889FBB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51214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03.09.2012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988840"/>
            <a:ext cx="8077200" cy="2251579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2012 год</a:t>
            </a:r>
            <a:br>
              <a:rPr lang="ru-RU" sz="48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Год российской истории</a:t>
            </a:r>
            <a:br>
              <a:rPr lang="ru-RU" sz="48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Monotype Corsiva" pitchFamily="66" charset="0"/>
              </a:rPr>
              <a:t>круглые даты</a:t>
            </a:r>
            <a:endParaRPr lang="ru-RU" sz="32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6" descr="минин и пожарский.jpg"/>
          <p:cNvPicPr>
            <a:picLocks noGrp="1"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05353" y="900620"/>
            <a:ext cx="203170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02" y="836712"/>
            <a:ext cx="2016224" cy="1423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C:\Users\Adnin\Downloads\GERASIMOVSV-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81985"/>
            <a:ext cx="1979712" cy="140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Adnin\Downloads\Peter_der-Grosse_183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73016"/>
            <a:ext cx="1379838" cy="180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6" t="2858" r="3156" b="5144"/>
          <a:stretch>
            <a:fillRect/>
          </a:stretch>
        </p:blipFill>
        <p:spPr bwMode="auto">
          <a:xfrm>
            <a:off x="7324803" y="3573016"/>
            <a:ext cx="1412250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C:\Users\Adnin\Downloads\39627960_alexander_suvorov_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361" y="5013176"/>
            <a:ext cx="1793654" cy="1538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934" y="5013175"/>
            <a:ext cx="2420019" cy="1538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888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964488" cy="197946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70 лет со дня окончания битвы под Москвой</a:t>
            </a:r>
            <a:endParaRPr lang="ru-RU" sz="28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9218" name="Picture 2" descr="C:\Users\Adnin\Downloads\ad94701f02c2d751ee7e92173c0_pre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556792"/>
            <a:ext cx="760252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704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979466"/>
          </a:xfrm>
        </p:spPr>
        <p:txBody>
          <a:bodyPr>
            <a:normAutofit/>
          </a:bodyPr>
          <a:lstStyle/>
          <a:p>
            <a:pPr algn="ctr"/>
            <a:r>
              <a:rPr lang="ru-RU" sz="26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70 лет со дня начала сталинградской битвы</a:t>
            </a:r>
            <a:endParaRPr lang="ru-RU" sz="26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0242" name="Picture 2" descr="C:\Users\Adnin\Downloads\post-2-123244063127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08720"/>
            <a:ext cx="703788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559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80920" cy="197946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55 лет со дня Запуск первого </a:t>
            </a:r>
            <a:b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искусственного спутника Земли</a:t>
            </a:r>
            <a:endParaRPr lang="ru-RU" sz="28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1266" name="Picture 2" descr="C:\Users\Adnin\Downloads\4815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525556"/>
            <a:ext cx="5943841" cy="486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062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80920" cy="197946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90 лет со дня образования СССР</a:t>
            </a:r>
            <a:endParaRPr lang="ru-RU" sz="40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2290" name="Picture 2" descr="C:\Users\Adnin\Downloads\0a584e8ede831118def7dfd260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03501"/>
            <a:ext cx="7812957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3374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36904" cy="197946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975 лет со дня образования первой библиотеки на Руси</a:t>
            </a:r>
            <a:endParaRPr lang="ru-RU" sz="36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3314" name="Picture 2" descr="C:\Users\Adnin\Downloads\0000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695417"/>
            <a:ext cx="3216582" cy="5162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9574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326696" cy="10668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Monotype Corsiva" pitchFamily="66" charset="0"/>
              </a:rPr>
              <a:t>Краткий обзор памятных дат</a:t>
            </a:r>
            <a:endParaRPr lang="ru-RU" sz="36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692696"/>
            <a:ext cx="8323718" cy="28813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1150-летие создания Русского государства</a:t>
            </a:r>
            <a:endParaRPr lang="ru-RU" sz="32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8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72880"/>
            <a:ext cx="6768752" cy="478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бъект 2"/>
          <p:cNvSpPr>
            <a:spLocks noGrp="1"/>
          </p:cNvSpPr>
          <p:nvPr>
            <p:ph sz="half" idx="1"/>
          </p:nvPr>
        </p:nvSpPr>
        <p:spPr>
          <a:xfrm>
            <a:off x="419898" y="6021288"/>
            <a:ext cx="8450304" cy="6480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Призвание варягов. </a:t>
            </a:r>
            <a:br>
              <a:rPr lang="ru-RU" sz="240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Художник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В.М. Васнецов</a:t>
            </a:r>
            <a:endParaRPr lang="ru-RU" sz="2400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903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88640"/>
            <a:ext cx="8568952" cy="1066799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400-летие нижегородского ополчения</a:t>
            </a:r>
            <a:endParaRPr lang="ru-RU" sz="32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699792" y="5733256"/>
            <a:ext cx="4142606" cy="936104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Минин и Пожарский</a:t>
            </a:r>
          </a:p>
          <a:p>
            <a:pPr algn="ctr"/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Художник М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. И.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Скотти</a:t>
            </a:r>
          </a:p>
        </p:txBody>
      </p:sp>
      <p:pic>
        <p:nvPicPr>
          <p:cNvPr id="9" name="Содержимое 6" descr="минин и пожарский.jpg"/>
          <p:cNvPicPr>
            <a:picLocks noGrp="1"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836712"/>
            <a:ext cx="7502525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9547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987824" y="5873047"/>
            <a:ext cx="3036952" cy="85040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800" i="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Бородинская</a:t>
            </a:r>
            <a:r>
              <a:rPr lang="ru-RU" sz="2800" i="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 </a:t>
            </a:r>
            <a:r>
              <a:rPr lang="ru-RU" sz="2800" i="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битва</a:t>
            </a:r>
          </a:p>
          <a:p>
            <a:pPr marL="0" indent="0" algn="ctr">
              <a:buNone/>
            </a:pPr>
            <a:r>
              <a:rPr lang="ru-RU" sz="2800" i="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Художник С.В. Герасимов</a:t>
            </a:r>
            <a:endParaRPr lang="ru-RU" sz="2800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2" cy="72008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200 лет со дня Бородинского сражения</a:t>
            </a:r>
            <a:endParaRPr lang="ru-RU" sz="32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AutoShape 2" descr="Картинка 17 из 3294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5" name="AutoShape 4" descr="Картинка 17 из 32944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" name="AutoShape 6" descr="Картинка 17 из 32944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8" descr="Картинка 17 из 32944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33" name="Picture 9" descr="C:\Users\Adnin\Downloads\GERASIMOVSV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78915"/>
            <a:ext cx="6876256" cy="489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50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893964" y="2780928"/>
            <a:ext cx="4224528" cy="56237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Пётр Аркадьевич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Столыпин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(14.04.1862-18.09.1911)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 Министр </a:t>
            </a: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внутренних дел </a:t>
            </a:r>
            <a:br>
              <a:rPr lang="ru-RU" sz="280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80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и премьер-министр Российской </a:t>
            </a:r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империи</a:t>
            </a:r>
            <a:endParaRPr lang="ru-RU" sz="2800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96944" cy="197946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150 лет со дня рождения </a:t>
            </a:r>
            <a:b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Петра Аркадьевича Столыпина</a:t>
            </a:r>
            <a:endParaRPr lang="ru-RU" sz="36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6" t="2858" r="3156" b="5144"/>
          <a:stretch>
            <a:fillRect/>
          </a:stretch>
        </p:blipFill>
        <p:spPr bwMode="auto">
          <a:xfrm>
            <a:off x="899592" y="1556792"/>
            <a:ext cx="3662362" cy="504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181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5661248"/>
            <a:ext cx="7392880" cy="1008112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800" i="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Ледовое </a:t>
            </a:r>
            <a:r>
              <a:rPr lang="ru-RU" sz="2800" i="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побоище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i="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Художник В.А</a:t>
            </a:r>
            <a:r>
              <a:rPr lang="ru-RU" sz="2800" i="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. </a:t>
            </a:r>
            <a:r>
              <a:rPr lang="ru-RU" sz="2800" i="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Серов</a:t>
            </a:r>
            <a:endParaRPr lang="ru-RU" sz="2800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96944" cy="100811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770 лет со дня «Ледового побоища»  </a:t>
            </a:r>
            <a:endParaRPr lang="ru-RU" sz="36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AutoShape 2" descr="Картинка 43 из 134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4099" name="Picture 3" descr="C:\Users\Adnin\Downloads\39627960_alexander_suvorov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817" y="1052736"/>
            <a:ext cx="5234596" cy="4491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4906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640960" cy="197946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340-й день рождения российского императора и полководца Петра</a:t>
            </a:r>
            <a:r>
              <a:rPr lang="ru-RU" sz="2800" b="1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  <a:ea typeface="PMingLiU"/>
              </a:rPr>
              <a:t> </a:t>
            </a:r>
            <a:r>
              <a:rPr lang="ru-RU" sz="28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  <a:ea typeface="PMingLiU"/>
              </a:rPr>
              <a:t> первого</a:t>
            </a:r>
            <a:endParaRPr lang="ru-RU" sz="28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146" name="Picture 2" descr="C:\Users\Adnin\Downloads\Peter_der-Grosse_18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772" y="1340768"/>
            <a:ext cx="3493903" cy="4568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81689" y="5921526"/>
            <a:ext cx="49700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Портрет Петра 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I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(1672-1725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)</a:t>
            </a:r>
          </a:p>
          <a:p>
            <a:pPr algn="ctr"/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Художник Поль Деларош</a:t>
            </a:r>
            <a:endParaRPr lang="ru-RU" sz="2400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141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724128" y="1797859"/>
            <a:ext cx="3000392" cy="186997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i="0" dirty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"Табель о рангах всех чинов воинских, статских и придворных" была утверждена Петром I 24 января 1722 года и действовала (с многочисленными изменениями) вплоть до революции.</a:t>
            </a:r>
            <a:endParaRPr lang="ru-RU" sz="2400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52928" cy="197946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290 лет со дня утверждения табеля о рангах</a:t>
            </a:r>
            <a:endParaRPr lang="ru-RU" sz="32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AutoShape 2" descr="Картинка 1 из 10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7171" name="Picture 3" descr="C:\Users\Adnin\Downloads\tabel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809722"/>
            <a:ext cx="5039760" cy="3923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987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784976" cy="72008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latin typeface="Monotype Corsiva" pitchFamily="66" charset="0"/>
              </a:rPr>
              <a:t>90 лет со дня основания пионерской организации</a:t>
            </a:r>
            <a:endParaRPr lang="ru-RU" sz="2400" b="1" dirty="0">
              <a:solidFill>
                <a:schemeClr val="bg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8194" name="Picture 2" descr="C:\Users\Adnin\Downloads\6d77033e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836712"/>
            <a:ext cx="5901258" cy="540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147594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TC101859861[[fn=Выставка]]</Template>
  <TotalTime>147</TotalTime>
  <Words>119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Tradeshow</vt:lpstr>
      <vt:lpstr>2012 год Год российской истории круглые даты</vt:lpstr>
      <vt:lpstr>Краткий обзор памятных дат</vt:lpstr>
      <vt:lpstr>400-летие нижегородского ополчения</vt:lpstr>
      <vt:lpstr>200 лет со дня Бородинского сражения</vt:lpstr>
      <vt:lpstr>150 лет со дня рождения  Петра Аркадьевича Столыпина</vt:lpstr>
      <vt:lpstr>770 лет со дня «Ледового побоища»  </vt:lpstr>
      <vt:lpstr>340-й день рождения российского императора и полководца Петра  первого</vt:lpstr>
      <vt:lpstr>290 лет со дня утверждения табеля о рангах</vt:lpstr>
      <vt:lpstr>90 лет со дня основания пионерской организации</vt:lpstr>
      <vt:lpstr>70 лет со дня окончания битвы под Москвой</vt:lpstr>
      <vt:lpstr>70 лет со дня начала сталинградской битвы</vt:lpstr>
      <vt:lpstr>55 лет со дня Запуск первого  искусственного спутника Земли</vt:lpstr>
      <vt:lpstr>90 лет со дня образования СССР</vt:lpstr>
      <vt:lpstr>975 лет со дня образования первой библиотеки на Руси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год Год российской истории круглые даты</dc:title>
  <dc:creator>Adnin</dc:creator>
  <cp:lastModifiedBy>Adnin</cp:lastModifiedBy>
  <cp:revision>37</cp:revision>
  <dcterms:created xsi:type="dcterms:W3CDTF">2012-08-31T11:03:03Z</dcterms:created>
  <dcterms:modified xsi:type="dcterms:W3CDTF">2012-09-03T13:50:40Z</dcterms:modified>
</cp:coreProperties>
</file>