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4"/>
  </p:notes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9" r:id="rId9"/>
    <p:sldId id="278" r:id="rId10"/>
    <p:sldId id="280" r:id="rId11"/>
    <p:sldId id="277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35C4C-9BD5-4C46-AC40-0D8CE9B8AF70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CFC0D-AB10-4F9D-ACFB-1761C889FB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121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076056" y="1556792"/>
            <a:ext cx="3576456" cy="38862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«История назвала Минина и Пожарского спасителями Отечества: отдадим справедливость их усердию, не менее и гражданам, которые в сие решительное время действовали с удивительным единодушием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».</a:t>
            </a:r>
          </a:p>
          <a:p>
            <a:pPr marL="0" indent="0" algn="r">
              <a:buNone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Н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. Карамзин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16632"/>
            <a:ext cx="8496944" cy="197946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Подвиг Минина и Пожарского</a:t>
            </a:r>
            <a:endParaRPr lang="ru-RU" sz="40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AutoShape 2" descr="Картинка 20 из 54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6" name="Содержимое 6" descr="Картинка 134 из 6045"/>
          <p:cNvPicPr>
            <a:picLocks noGr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41" y="1124744"/>
            <a:ext cx="3941744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5310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827584" y="5589240"/>
            <a:ext cx="7641638" cy="10801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i="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Москва Красной площадь рядом </a:t>
            </a:r>
            <a:r>
              <a:rPr lang="ru-RU" sz="2400" i="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с собором Василия </a:t>
            </a:r>
            <a:r>
              <a:rPr lang="ru-RU" sz="2400" i="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Блаженного</a:t>
            </a:r>
          </a:p>
          <a:p>
            <a:pPr marL="0" indent="0" algn="ctr">
              <a:buNone/>
            </a:pPr>
            <a:r>
              <a:rPr lang="ru-RU" sz="2400" i="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Автор </a:t>
            </a:r>
            <a:r>
              <a:rPr lang="ru-RU" sz="2400" i="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памятника Минину и Пожарскому </a:t>
            </a:r>
            <a:endParaRPr lang="ru-RU" sz="2400" i="0" dirty="0" smtClean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ru-RU" sz="2400" i="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Мартос </a:t>
            </a:r>
            <a:r>
              <a:rPr lang="ru-RU" sz="2400" i="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Иван Петрович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Adnin\Downloads\2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33400"/>
            <a:ext cx="681675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321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Картинка 4 из 4795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Adnin\Downloads\c62f181d548e3dca9588a54a829b6fd7 (1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488" y="-1991"/>
            <a:ext cx="4672930" cy="661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7092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dnin\Downloads\13028537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997065" cy="530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2546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053524" y="5805264"/>
            <a:ext cx="3541008" cy="7063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В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смутное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время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Художник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С. В. Иванов </a:t>
            </a:r>
          </a:p>
        </p:txBody>
      </p:sp>
      <p:pic>
        <p:nvPicPr>
          <p:cNvPr id="4" name="Содержимое 3" descr="смутное время.PNG"/>
          <p:cNvPicPr>
            <a:picLocks noGrp="1"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872556"/>
            <a:ext cx="6912768" cy="4904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375756" y="41559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смутное время</a:t>
            </a:r>
            <a:endParaRPr lang="ru-RU" sz="48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17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2771800" y="260648"/>
            <a:ext cx="4680520" cy="7200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72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семибоярщина</a:t>
            </a:r>
            <a:endParaRPr lang="ru-RU" sz="72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5362" name="Picture 2" descr="C:\Users\Adnin\Downloads\history_b1_15_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4104456" cy="3038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1504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993" y="3428999"/>
            <a:ext cx="4170271" cy="3070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209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208912" cy="1196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Минин Кузьма Минич</a:t>
            </a:r>
            <a:endParaRPr lang="ru-RU" sz="40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122" name="Picture 2" descr="C:\Users\Adnin\Downloads\0_6ba35_16bdbb24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308304" cy="5389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161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157" y="286722"/>
            <a:ext cx="4425757" cy="5025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35696" y="5445224"/>
            <a:ext cx="6120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Воззвание </a:t>
            </a:r>
            <a:r>
              <a:rPr lang="ru-RU" sz="32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Минина к 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народу</a:t>
            </a:r>
          </a:p>
          <a:p>
            <a:pPr algn="ctr"/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Художник К</a:t>
            </a:r>
            <a:r>
              <a:rPr lang="ru-RU" sz="32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. </a:t>
            </a:r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Маковский </a:t>
            </a:r>
            <a:endParaRPr lang="ru-RU" sz="32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255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960759" y="310344"/>
            <a:ext cx="7632848" cy="10527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Призвание князя Пожарского</a:t>
            </a:r>
            <a:endParaRPr lang="ru-RU" sz="32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призвание пожарского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90107" y="980728"/>
            <a:ext cx="7323137" cy="535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7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а 1 из 60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8009502" cy="514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3136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nin\Downloads\eb83e33e51a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381000"/>
            <a:ext cx="4898678" cy="5452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58566" y="6093296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Чудотворный образ Казанской Божией Матери</a:t>
            </a:r>
          </a:p>
        </p:txBody>
      </p:sp>
    </p:spTree>
    <p:extLst>
      <p:ext uri="{BB962C8B-B14F-4D97-AF65-F5344CB8AC3E}">
        <p14:creationId xmlns:p14="http://schemas.microsoft.com/office/powerpoint/2010/main" val="3439201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Картинка 168 из 6045"/>
          <p:cNvPicPr>
            <a:picLocks noGr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07860"/>
            <a:ext cx="7920880" cy="5833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867345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147</TotalTime>
  <Words>68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Tradeshow</vt:lpstr>
      <vt:lpstr>Подвиг Минина и Пожарского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год Год российской истории круглые даты</dc:title>
  <dc:creator>Adnin</dc:creator>
  <cp:lastModifiedBy>Adnin</cp:lastModifiedBy>
  <cp:revision>37</cp:revision>
  <dcterms:created xsi:type="dcterms:W3CDTF">2012-08-31T11:03:03Z</dcterms:created>
  <dcterms:modified xsi:type="dcterms:W3CDTF">2012-09-03T13:50:57Z</dcterms:modified>
</cp:coreProperties>
</file>