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4" r:id="rId7"/>
    <p:sldId id="265" r:id="rId8"/>
    <p:sldId id="266" r:id="rId9"/>
    <p:sldId id="267" r:id="rId10"/>
    <p:sldId id="270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000000"/>
    <a:srgbClr val="D0B30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641FEC-DC8B-475D-B8D0-6E85C0CE2DE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01386C-2EC0-4142-AAA2-3D6AFC7EAFB3}">
      <dgm:prSet phldrT="[Текст]"/>
      <dgm:spPr/>
      <dgm:t>
        <a:bodyPr/>
        <a:lstStyle/>
        <a:p>
          <a:endParaRPr lang="ru-RU" dirty="0"/>
        </a:p>
      </dgm:t>
    </dgm:pt>
    <dgm:pt modelId="{8884BA07-C9B0-48AA-8D1A-16A091506618}" type="parTrans" cxnId="{E418C33B-0E4B-4EFA-A8C3-A721C3437972}">
      <dgm:prSet/>
      <dgm:spPr/>
      <dgm:t>
        <a:bodyPr/>
        <a:lstStyle/>
        <a:p>
          <a:endParaRPr lang="ru-RU"/>
        </a:p>
      </dgm:t>
    </dgm:pt>
    <dgm:pt modelId="{A11B7805-BE03-4429-89AA-0148D2360D3B}" type="sibTrans" cxnId="{E418C33B-0E4B-4EFA-A8C3-A721C3437972}">
      <dgm:prSet/>
      <dgm:spPr/>
      <dgm:t>
        <a:bodyPr/>
        <a:lstStyle/>
        <a:p>
          <a:endParaRPr lang="ru-RU"/>
        </a:p>
      </dgm:t>
    </dgm:pt>
    <dgm:pt modelId="{75E3C915-09B7-4454-9C1D-9098CF20C25C}">
      <dgm:prSet phldrT="[Текст]"/>
      <dgm:spPr/>
      <dgm:t>
        <a:bodyPr/>
        <a:lstStyle/>
        <a:p>
          <a:endParaRPr lang="ru-RU" dirty="0"/>
        </a:p>
      </dgm:t>
    </dgm:pt>
    <dgm:pt modelId="{0F4E7FAF-9664-424C-AB92-ECBA5BD51CF6}" type="parTrans" cxnId="{40045A6A-7091-48A2-96C6-AF21827D4772}">
      <dgm:prSet/>
      <dgm:spPr/>
      <dgm:t>
        <a:bodyPr/>
        <a:lstStyle/>
        <a:p>
          <a:endParaRPr lang="ru-RU"/>
        </a:p>
      </dgm:t>
    </dgm:pt>
    <dgm:pt modelId="{98046A71-273F-46F6-A075-5233227DCB92}" type="sibTrans" cxnId="{40045A6A-7091-48A2-96C6-AF21827D4772}">
      <dgm:prSet/>
      <dgm:spPr/>
      <dgm:t>
        <a:bodyPr/>
        <a:lstStyle/>
        <a:p>
          <a:endParaRPr lang="ru-RU"/>
        </a:p>
      </dgm:t>
    </dgm:pt>
    <dgm:pt modelId="{51CB2098-77A0-4D2A-A697-6FE75F9A1036}">
      <dgm:prSet phldrT="[Текст]"/>
      <dgm:spPr/>
      <dgm:t>
        <a:bodyPr/>
        <a:lstStyle/>
        <a:p>
          <a:endParaRPr lang="ru-RU" dirty="0"/>
        </a:p>
      </dgm:t>
    </dgm:pt>
    <dgm:pt modelId="{0ED74A72-466F-4A65-BF4C-E7F19F27AC38}" type="parTrans" cxnId="{8B9EEF96-4E7E-4840-9C18-E0027EFDC360}">
      <dgm:prSet/>
      <dgm:spPr/>
      <dgm:t>
        <a:bodyPr/>
        <a:lstStyle/>
        <a:p>
          <a:endParaRPr lang="ru-RU"/>
        </a:p>
      </dgm:t>
    </dgm:pt>
    <dgm:pt modelId="{D324B492-E6A9-4814-9588-ABBE5A233F5F}" type="sibTrans" cxnId="{8B9EEF96-4E7E-4840-9C18-E0027EFDC360}">
      <dgm:prSet/>
      <dgm:spPr/>
      <dgm:t>
        <a:bodyPr/>
        <a:lstStyle/>
        <a:p>
          <a:endParaRPr lang="ru-RU"/>
        </a:p>
      </dgm:t>
    </dgm:pt>
    <dgm:pt modelId="{E2A92153-8249-4096-BB47-ED6C53A2CB8F}" type="pres">
      <dgm:prSet presAssocID="{49641FEC-DC8B-475D-B8D0-6E85C0CE2DE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8E810C-D39D-4BA3-AA7E-B714ED709147}" type="pres">
      <dgm:prSet presAssocID="{8501386C-2EC0-4142-AAA2-3D6AFC7EAFB3}" presName="parentLin" presStyleCnt="0"/>
      <dgm:spPr/>
    </dgm:pt>
    <dgm:pt modelId="{75EF9727-4E96-4E3F-A157-DCBFF985D389}" type="pres">
      <dgm:prSet presAssocID="{8501386C-2EC0-4142-AAA2-3D6AFC7EAFB3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3B0D07D5-6F06-4287-9624-E1ADEC4D4F79}" type="pres">
      <dgm:prSet presAssocID="{8501386C-2EC0-4142-AAA2-3D6AFC7EAFB3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5B4EA0-0F96-4023-AEA6-67251374D9C0}" type="pres">
      <dgm:prSet presAssocID="{8501386C-2EC0-4142-AAA2-3D6AFC7EAFB3}" presName="negativeSpace" presStyleCnt="0"/>
      <dgm:spPr/>
    </dgm:pt>
    <dgm:pt modelId="{721690E2-B254-4538-9780-F36DEBB47386}" type="pres">
      <dgm:prSet presAssocID="{8501386C-2EC0-4142-AAA2-3D6AFC7EAFB3}" presName="childText" presStyleLbl="conFgAcc1" presStyleIdx="0" presStyleCnt="3">
        <dgm:presLayoutVars>
          <dgm:bulletEnabled val="1"/>
        </dgm:presLayoutVars>
      </dgm:prSet>
      <dgm:spPr/>
    </dgm:pt>
    <dgm:pt modelId="{5B33531B-6CE8-43DB-B692-DC32499D16ED}" type="pres">
      <dgm:prSet presAssocID="{A11B7805-BE03-4429-89AA-0148D2360D3B}" presName="spaceBetweenRectangles" presStyleCnt="0"/>
      <dgm:spPr/>
    </dgm:pt>
    <dgm:pt modelId="{CEBF0D70-DCF0-47B9-B832-BEC222A85660}" type="pres">
      <dgm:prSet presAssocID="{75E3C915-09B7-4454-9C1D-9098CF20C25C}" presName="parentLin" presStyleCnt="0"/>
      <dgm:spPr/>
    </dgm:pt>
    <dgm:pt modelId="{31387EDB-9D8E-4A04-8722-A8D490EBDF03}" type="pres">
      <dgm:prSet presAssocID="{75E3C915-09B7-4454-9C1D-9098CF20C25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A072298-954F-4133-814F-DE3FB4BD1D6F}" type="pres">
      <dgm:prSet presAssocID="{75E3C915-09B7-4454-9C1D-9098CF20C25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C322F0-AFF3-4645-AF05-3B7C483FF2D1}" type="pres">
      <dgm:prSet presAssocID="{75E3C915-09B7-4454-9C1D-9098CF20C25C}" presName="negativeSpace" presStyleCnt="0"/>
      <dgm:spPr/>
    </dgm:pt>
    <dgm:pt modelId="{C01149E6-7878-4E67-9A24-B577D9CCFF46}" type="pres">
      <dgm:prSet presAssocID="{75E3C915-09B7-4454-9C1D-9098CF20C25C}" presName="childText" presStyleLbl="conFgAcc1" presStyleIdx="1" presStyleCnt="3" custLinFactNeighborX="-39" custLinFactNeighborY="-57678">
        <dgm:presLayoutVars>
          <dgm:bulletEnabled val="1"/>
        </dgm:presLayoutVars>
      </dgm:prSet>
      <dgm:spPr/>
    </dgm:pt>
    <dgm:pt modelId="{5835E473-022B-49E9-8E33-DD29814F4959}" type="pres">
      <dgm:prSet presAssocID="{98046A71-273F-46F6-A075-5233227DCB92}" presName="spaceBetweenRectangles" presStyleCnt="0"/>
      <dgm:spPr/>
    </dgm:pt>
    <dgm:pt modelId="{FC977D55-622B-45CA-8F8E-49A825B840C4}" type="pres">
      <dgm:prSet presAssocID="{51CB2098-77A0-4D2A-A697-6FE75F9A1036}" presName="parentLin" presStyleCnt="0"/>
      <dgm:spPr/>
    </dgm:pt>
    <dgm:pt modelId="{F21998A0-767C-46A6-B20D-4162183D1DA2}" type="pres">
      <dgm:prSet presAssocID="{51CB2098-77A0-4D2A-A697-6FE75F9A1036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D99D8E84-AD2D-48D9-870D-220EAF35C6E7}" type="pres">
      <dgm:prSet presAssocID="{51CB2098-77A0-4D2A-A697-6FE75F9A103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846FCC-F963-4474-B49F-8A456D9E9734}" type="pres">
      <dgm:prSet presAssocID="{51CB2098-77A0-4D2A-A697-6FE75F9A1036}" presName="negativeSpace" presStyleCnt="0"/>
      <dgm:spPr/>
    </dgm:pt>
    <dgm:pt modelId="{102506DE-54A3-4AE3-958F-6240F802A08D}" type="pres">
      <dgm:prSet presAssocID="{51CB2098-77A0-4D2A-A697-6FE75F9A1036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418C33B-0E4B-4EFA-A8C3-A721C3437972}" srcId="{49641FEC-DC8B-475D-B8D0-6E85C0CE2DE4}" destId="{8501386C-2EC0-4142-AAA2-3D6AFC7EAFB3}" srcOrd="0" destOrd="0" parTransId="{8884BA07-C9B0-48AA-8D1A-16A091506618}" sibTransId="{A11B7805-BE03-4429-89AA-0148D2360D3B}"/>
    <dgm:cxn modelId="{40045A6A-7091-48A2-96C6-AF21827D4772}" srcId="{49641FEC-DC8B-475D-B8D0-6E85C0CE2DE4}" destId="{75E3C915-09B7-4454-9C1D-9098CF20C25C}" srcOrd="1" destOrd="0" parTransId="{0F4E7FAF-9664-424C-AB92-ECBA5BD51CF6}" sibTransId="{98046A71-273F-46F6-A075-5233227DCB92}"/>
    <dgm:cxn modelId="{36395648-60E5-45CC-B4F2-F895D5E537B0}" type="presOf" srcId="{51CB2098-77A0-4D2A-A697-6FE75F9A1036}" destId="{D99D8E84-AD2D-48D9-870D-220EAF35C6E7}" srcOrd="1" destOrd="0" presId="urn:microsoft.com/office/officeart/2005/8/layout/list1"/>
    <dgm:cxn modelId="{002CB78F-0296-4658-8BC8-46C44F5FB2BF}" type="presOf" srcId="{8501386C-2EC0-4142-AAA2-3D6AFC7EAFB3}" destId="{75EF9727-4E96-4E3F-A157-DCBFF985D389}" srcOrd="0" destOrd="0" presId="urn:microsoft.com/office/officeart/2005/8/layout/list1"/>
    <dgm:cxn modelId="{BE493FAD-B6FF-412B-878E-D2F0EA2DAB10}" type="presOf" srcId="{49641FEC-DC8B-475D-B8D0-6E85C0CE2DE4}" destId="{E2A92153-8249-4096-BB47-ED6C53A2CB8F}" srcOrd="0" destOrd="0" presId="urn:microsoft.com/office/officeart/2005/8/layout/list1"/>
    <dgm:cxn modelId="{D6CC1DDF-FC01-44EB-9654-7DCFE6750E30}" type="presOf" srcId="{8501386C-2EC0-4142-AAA2-3D6AFC7EAFB3}" destId="{3B0D07D5-6F06-4287-9624-E1ADEC4D4F79}" srcOrd="1" destOrd="0" presId="urn:microsoft.com/office/officeart/2005/8/layout/list1"/>
    <dgm:cxn modelId="{20B248D0-5C64-4EC4-B206-705C19D726C7}" type="presOf" srcId="{51CB2098-77A0-4D2A-A697-6FE75F9A1036}" destId="{F21998A0-767C-46A6-B20D-4162183D1DA2}" srcOrd="0" destOrd="0" presId="urn:microsoft.com/office/officeart/2005/8/layout/list1"/>
    <dgm:cxn modelId="{8B9EEF96-4E7E-4840-9C18-E0027EFDC360}" srcId="{49641FEC-DC8B-475D-B8D0-6E85C0CE2DE4}" destId="{51CB2098-77A0-4D2A-A697-6FE75F9A1036}" srcOrd="2" destOrd="0" parTransId="{0ED74A72-466F-4A65-BF4C-E7F19F27AC38}" sibTransId="{D324B492-E6A9-4814-9588-ABBE5A233F5F}"/>
    <dgm:cxn modelId="{7B703245-13EA-4515-A545-A18CD7FD1AA7}" type="presOf" srcId="{75E3C915-09B7-4454-9C1D-9098CF20C25C}" destId="{8A072298-954F-4133-814F-DE3FB4BD1D6F}" srcOrd="1" destOrd="0" presId="urn:microsoft.com/office/officeart/2005/8/layout/list1"/>
    <dgm:cxn modelId="{F56DA7E0-3C39-4F5A-928A-1BBA8AD727AF}" type="presOf" srcId="{75E3C915-09B7-4454-9C1D-9098CF20C25C}" destId="{31387EDB-9D8E-4A04-8722-A8D490EBDF03}" srcOrd="0" destOrd="0" presId="urn:microsoft.com/office/officeart/2005/8/layout/list1"/>
    <dgm:cxn modelId="{3C6704E3-CC60-4E2C-82F3-F178AED4ABD4}" type="presParOf" srcId="{E2A92153-8249-4096-BB47-ED6C53A2CB8F}" destId="{9C8E810C-D39D-4BA3-AA7E-B714ED709147}" srcOrd="0" destOrd="0" presId="urn:microsoft.com/office/officeart/2005/8/layout/list1"/>
    <dgm:cxn modelId="{EC6F9AC7-BEBC-405F-B600-F0ED0C93727B}" type="presParOf" srcId="{9C8E810C-D39D-4BA3-AA7E-B714ED709147}" destId="{75EF9727-4E96-4E3F-A157-DCBFF985D389}" srcOrd="0" destOrd="0" presId="urn:microsoft.com/office/officeart/2005/8/layout/list1"/>
    <dgm:cxn modelId="{2CD92CA4-63B9-429D-A0AC-C78EF85E5B61}" type="presParOf" srcId="{9C8E810C-D39D-4BA3-AA7E-B714ED709147}" destId="{3B0D07D5-6F06-4287-9624-E1ADEC4D4F79}" srcOrd="1" destOrd="0" presId="urn:microsoft.com/office/officeart/2005/8/layout/list1"/>
    <dgm:cxn modelId="{F8D64977-53D2-47FE-A42F-8065FC186F05}" type="presParOf" srcId="{E2A92153-8249-4096-BB47-ED6C53A2CB8F}" destId="{CC5B4EA0-0F96-4023-AEA6-67251374D9C0}" srcOrd="1" destOrd="0" presId="urn:microsoft.com/office/officeart/2005/8/layout/list1"/>
    <dgm:cxn modelId="{817922A1-8293-43FD-9556-221256FC48EB}" type="presParOf" srcId="{E2A92153-8249-4096-BB47-ED6C53A2CB8F}" destId="{721690E2-B254-4538-9780-F36DEBB47386}" srcOrd="2" destOrd="0" presId="urn:microsoft.com/office/officeart/2005/8/layout/list1"/>
    <dgm:cxn modelId="{1F3F1C51-8F8B-4889-B32F-033B1C803E7B}" type="presParOf" srcId="{E2A92153-8249-4096-BB47-ED6C53A2CB8F}" destId="{5B33531B-6CE8-43DB-B692-DC32499D16ED}" srcOrd="3" destOrd="0" presId="urn:microsoft.com/office/officeart/2005/8/layout/list1"/>
    <dgm:cxn modelId="{2AC2E2E9-20F0-46FA-91C2-AE42870C398E}" type="presParOf" srcId="{E2A92153-8249-4096-BB47-ED6C53A2CB8F}" destId="{CEBF0D70-DCF0-47B9-B832-BEC222A85660}" srcOrd="4" destOrd="0" presId="urn:microsoft.com/office/officeart/2005/8/layout/list1"/>
    <dgm:cxn modelId="{C6682154-BB59-427D-995D-5EA5D16E2FC3}" type="presParOf" srcId="{CEBF0D70-DCF0-47B9-B832-BEC222A85660}" destId="{31387EDB-9D8E-4A04-8722-A8D490EBDF03}" srcOrd="0" destOrd="0" presId="urn:microsoft.com/office/officeart/2005/8/layout/list1"/>
    <dgm:cxn modelId="{0C020A88-26F5-4F5D-B064-07B762FEBDC4}" type="presParOf" srcId="{CEBF0D70-DCF0-47B9-B832-BEC222A85660}" destId="{8A072298-954F-4133-814F-DE3FB4BD1D6F}" srcOrd="1" destOrd="0" presId="urn:microsoft.com/office/officeart/2005/8/layout/list1"/>
    <dgm:cxn modelId="{4F2F854D-CC31-4565-9586-CA6820845C1D}" type="presParOf" srcId="{E2A92153-8249-4096-BB47-ED6C53A2CB8F}" destId="{A3C322F0-AFF3-4645-AF05-3B7C483FF2D1}" srcOrd="5" destOrd="0" presId="urn:microsoft.com/office/officeart/2005/8/layout/list1"/>
    <dgm:cxn modelId="{493B8705-B670-4249-BF53-39CE5AA89884}" type="presParOf" srcId="{E2A92153-8249-4096-BB47-ED6C53A2CB8F}" destId="{C01149E6-7878-4E67-9A24-B577D9CCFF46}" srcOrd="6" destOrd="0" presId="urn:microsoft.com/office/officeart/2005/8/layout/list1"/>
    <dgm:cxn modelId="{139C6933-EFBF-44DE-B2B9-D98AD4724304}" type="presParOf" srcId="{E2A92153-8249-4096-BB47-ED6C53A2CB8F}" destId="{5835E473-022B-49E9-8E33-DD29814F4959}" srcOrd="7" destOrd="0" presId="urn:microsoft.com/office/officeart/2005/8/layout/list1"/>
    <dgm:cxn modelId="{B373A473-BC5A-47B2-9752-38A7D5B2163E}" type="presParOf" srcId="{E2A92153-8249-4096-BB47-ED6C53A2CB8F}" destId="{FC977D55-622B-45CA-8F8E-49A825B840C4}" srcOrd="8" destOrd="0" presId="urn:microsoft.com/office/officeart/2005/8/layout/list1"/>
    <dgm:cxn modelId="{469D6DCE-1A4B-4239-8B5A-AE6F60C7A371}" type="presParOf" srcId="{FC977D55-622B-45CA-8F8E-49A825B840C4}" destId="{F21998A0-767C-46A6-B20D-4162183D1DA2}" srcOrd="0" destOrd="0" presId="urn:microsoft.com/office/officeart/2005/8/layout/list1"/>
    <dgm:cxn modelId="{B7902E3E-3BA1-4162-BD95-C9D95BBCD8F1}" type="presParOf" srcId="{FC977D55-622B-45CA-8F8E-49A825B840C4}" destId="{D99D8E84-AD2D-48D9-870D-220EAF35C6E7}" srcOrd="1" destOrd="0" presId="urn:microsoft.com/office/officeart/2005/8/layout/list1"/>
    <dgm:cxn modelId="{C17C2B2D-3B5A-4BC5-B214-121FF14E1134}" type="presParOf" srcId="{E2A92153-8249-4096-BB47-ED6C53A2CB8F}" destId="{3A846FCC-F963-4474-B49F-8A456D9E9734}" srcOrd="9" destOrd="0" presId="urn:microsoft.com/office/officeart/2005/8/layout/list1"/>
    <dgm:cxn modelId="{A3CD43BC-7E3E-4980-9712-20096BBB4E28}" type="presParOf" srcId="{E2A92153-8249-4096-BB47-ED6C53A2CB8F}" destId="{102506DE-54A3-4AE3-958F-6240F802A08D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0263A43-CB0E-4A76-9932-D2280BE48B06}" type="datetimeFigureOut">
              <a:rPr lang="ru-RU" smtClean="0"/>
              <a:pPr/>
              <a:t>15.01.2010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2DD995-5F8C-4627-96A4-2553E53E4A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ail.rambler.ru/mail/redirect.cgi?url=http%3A%2F%2Fearth.google.com;href=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00042"/>
            <a:ext cx="7772400" cy="3148964"/>
          </a:xfrm>
        </p:spPr>
        <p:txBody>
          <a:bodyPr>
            <a:normAutofit fontScale="90000"/>
          </a:bodyPr>
          <a:lstStyle/>
          <a:p>
            <a:r>
              <a:rPr lang="ru-RU" sz="2700" b="0" dirty="0" smtClean="0"/>
              <a:t>Интегрированный урок </a:t>
            </a:r>
            <a:br>
              <a:rPr lang="ru-RU" sz="2700" b="0" dirty="0" smtClean="0"/>
            </a:br>
            <a:r>
              <a:rPr lang="ru-RU" sz="2700" b="0" dirty="0" smtClean="0"/>
              <a:t>математики и географии </a:t>
            </a:r>
            <a:br>
              <a:rPr lang="ru-RU" sz="2700" b="0" dirty="0" smtClean="0"/>
            </a:br>
            <a:r>
              <a:rPr lang="ru-RU" sz="2700" b="0" dirty="0" smtClean="0"/>
              <a:t> 6 класс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dirty="0" smtClean="0"/>
              <a:t>Масштаб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4500570"/>
            <a:ext cx="3922776" cy="1315604"/>
          </a:xfrm>
        </p:spPr>
        <p:txBody>
          <a:bodyPr/>
          <a:lstStyle/>
          <a:p>
            <a:r>
              <a:rPr lang="ru-RU" dirty="0" smtClean="0"/>
              <a:t>Кришталь Е.Н.</a:t>
            </a:r>
          </a:p>
          <a:p>
            <a:r>
              <a:rPr lang="ru-RU" dirty="0" smtClean="0"/>
              <a:t>Матросова А.Э.</a:t>
            </a:r>
          </a:p>
          <a:p>
            <a:endParaRPr lang="ru-RU" dirty="0" smtClean="0"/>
          </a:p>
          <a:p>
            <a:r>
              <a:rPr lang="ru-RU" dirty="0" smtClean="0"/>
              <a:t>МОУ СОШ №52</a:t>
            </a:r>
            <a:endParaRPr lang="ru-RU" dirty="0"/>
          </a:p>
        </p:txBody>
      </p:sp>
      <p:pic>
        <p:nvPicPr>
          <p:cNvPr id="1026" name="Picture 2" descr="C:\Documents and Settings\Владелец\Мои рисунки\Мои рисунки\дети, люди\человечки\con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142976" y="4071942"/>
            <a:ext cx="250033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Практическая работа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643050"/>
            <a:ext cx="8183880" cy="2428892"/>
          </a:xfrm>
        </p:spPr>
        <p:txBody>
          <a:bodyPr/>
          <a:lstStyle/>
          <a:p>
            <a:pPr>
              <a:buNone/>
            </a:pPr>
            <a:r>
              <a:rPr lang="ru-RU" sz="4800" u="sng" dirty="0" smtClean="0">
                <a:hlinkClick r:id="rId2"/>
              </a:rPr>
              <a:t>http://earth.google.com</a:t>
            </a:r>
            <a:r>
              <a:rPr lang="ru-RU" sz="4800" dirty="0" smtClean="0"/>
              <a:t> </a:t>
            </a:r>
          </a:p>
          <a:p>
            <a:endParaRPr lang="ru-RU" dirty="0"/>
          </a:p>
        </p:txBody>
      </p:sp>
      <p:pic>
        <p:nvPicPr>
          <p:cNvPr id="5" name="Picture 2" descr="C:\Documents and Settings\Владелец\Мои рисунки\Мои рисунки\дети, люди\человечки\conf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4071942"/>
            <a:ext cx="2190750" cy="1647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85926"/>
            <a:ext cx="7786742" cy="418795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Построить план своей комнаты вместе с имеющейся там мебелью в масштабе 1 : 20. </a:t>
            </a:r>
          </a:p>
          <a:p>
            <a:pPr>
              <a:buNone/>
            </a:pPr>
            <a:r>
              <a:rPr lang="ru-RU" dirty="0" smtClean="0"/>
              <a:t>   Все вычисления произвести в рабочей тетради по математике.</a:t>
            </a:r>
            <a:endParaRPr lang="ru-RU" dirty="0"/>
          </a:p>
        </p:txBody>
      </p:sp>
      <p:pic>
        <p:nvPicPr>
          <p:cNvPr id="2050" name="Picture 2" descr="C:\Documents and Settings\Владелец\Мои рисунки\Мои рисунки\дети, люди\человечки\con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4286256"/>
            <a:ext cx="1314452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71678"/>
            <a:ext cx="818388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/>
              <a:t>СПАСИБО ЗА УРОК!</a:t>
            </a:r>
            <a:endParaRPr lang="ru-RU" sz="6000" dirty="0"/>
          </a:p>
        </p:txBody>
      </p:sp>
      <p:pic>
        <p:nvPicPr>
          <p:cNvPr id="5122" name="Picture 2" descr="C:\Documents and Settings\Владелец\Мои рисунки\Мои рисунки\мультяшки\134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286124"/>
            <a:ext cx="2286016" cy="23020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140518" cy="547041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«Ни одной науке не обходились так дорого знания, как географии. Почти за каждую крупицу знаний заплачено человеческой жизнью».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Г.Я.Седов</a:t>
            </a:r>
          </a:p>
          <a:p>
            <a:pPr>
              <a:buNone/>
            </a:pPr>
            <a:r>
              <a:rPr lang="ru-RU" dirty="0" smtClean="0"/>
              <a:t>             (1877 – 1914 г.)</a:t>
            </a:r>
            <a:endParaRPr lang="ru-RU" dirty="0"/>
          </a:p>
        </p:txBody>
      </p:sp>
      <p:pic>
        <p:nvPicPr>
          <p:cNvPr id="2050" name="Picture 2" descr="C:\Documents and Settings\Владелец\Мои рисунки\седов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857232"/>
            <a:ext cx="2286016" cy="30480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183880" cy="1285884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/>
              <a:t>Масштаб – это</a:t>
            </a:r>
            <a:br>
              <a:rPr lang="ru-RU" i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71744"/>
            <a:ext cx="8183880" cy="3143272"/>
          </a:xfrm>
        </p:spPr>
        <p:txBody>
          <a:bodyPr/>
          <a:lstStyle/>
          <a:p>
            <a:pPr>
              <a:buNone/>
            </a:pPr>
            <a:r>
              <a:rPr lang="ru-RU" i="1" dirty="0" smtClean="0"/>
              <a:t>   отношение длины отрезка на карте или плане к его действительной длине на местности.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Виды масштаба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2071678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929190" y="264318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214554"/>
            <a:ext cx="4429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именованный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14414" y="3714752"/>
            <a:ext cx="2404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численный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85852" y="5143512"/>
            <a:ext cx="22044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линейный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500042"/>
          <a:ext cx="8572529" cy="58991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5"/>
                <a:gridCol w="2214578"/>
                <a:gridCol w="2071702"/>
                <a:gridCol w="2357454"/>
              </a:tblGrid>
              <a:tr h="1094984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Виды масштаба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Как изображается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Что показывает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Для чего используется</a:t>
                      </a:r>
                    </a:p>
                  </a:txBody>
                  <a:tcPr/>
                </a:tc>
              </a:tr>
              <a:tr h="1601396">
                <a:tc>
                  <a:txBody>
                    <a:bodyPr/>
                    <a:lstStyle/>
                    <a:p>
                      <a:endParaRPr lang="ru-RU" sz="1800" b="1" dirty="0" smtClean="0"/>
                    </a:p>
                    <a:p>
                      <a:endParaRPr lang="ru-RU" sz="1800" b="1" dirty="0" smtClean="0"/>
                    </a:p>
                    <a:p>
                      <a:r>
                        <a:rPr lang="ru-RU" sz="1800" b="1" dirty="0" smtClean="0"/>
                        <a:t>Именованный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1396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Численный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601396">
                <a:tc>
                  <a:txBody>
                    <a:bodyPr/>
                    <a:lstStyle/>
                    <a:p>
                      <a:pPr marL="0" algn="l" rtl="0" eaLnBrk="1" latinLnBrk="0" hangingPunct="1"/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endParaRPr kumimoji="0" lang="ru-RU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rtl="0" eaLnBrk="1" latinLnBrk="0" hangingPunct="1"/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Линейный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143108" y="2143116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Словами и числами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00562" y="1928802"/>
            <a:ext cx="17859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Во сколько раз уменьшается расстояние на карте</a:t>
            </a:r>
            <a:endParaRPr lang="ru-RU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16" y="1928802"/>
            <a:ext cx="1714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Для краткой записи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14612" y="385762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/>
              <a:t>Дробью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00562" y="3714752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Величину масштаба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86578" y="3500438"/>
            <a:ext cx="21431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Для определения величины масштаба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28860" y="5072074"/>
            <a:ext cx="15716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Делениями на линии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29124" y="5000636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Соответствующие делениям расстояния на местности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16" y="5072074"/>
            <a:ext cx="16430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Для измерения расстояний циркулем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Перевести: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r>
              <a:rPr lang="ru-RU" dirty="0" smtClean="0"/>
              <a:t>Численный масштаб в именованный: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1 : 1000 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1 : 75000000</a:t>
            </a:r>
          </a:p>
          <a:p>
            <a:r>
              <a:rPr lang="ru-RU" dirty="0" smtClean="0"/>
              <a:t>Именованный масштаб в численный: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в 1 см – 50 км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в 1 см – 200 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357430"/>
            <a:ext cx="2000264" cy="50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1 см – 10 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8992" y="3071810"/>
            <a:ext cx="2000264" cy="50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 1 см – 750 км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4286256"/>
            <a:ext cx="2000264" cy="50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: 5000000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9058" y="5072074"/>
            <a:ext cx="2000264" cy="50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 : 20000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Picture 2" descr="C:\Documents and Settings\Владелец\Мои рисунки\Мои рисунки\дети, люди\человечки\con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429132"/>
            <a:ext cx="1220154" cy="1694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256102"/>
          </a:xfrm>
        </p:spPr>
        <p:txBody>
          <a:bodyPr/>
          <a:lstStyle/>
          <a:p>
            <a:r>
              <a:rPr lang="ru-RU" dirty="0" smtClean="0"/>
              <a:t>Какой из масштабов крупнее?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1 : 25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1 : 300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arenR"/>
            </a:pPr>
            <a:r>
              <a:rPr lang="ru-RU" dirty="0" smtClean="0"/>
              <a:t> 1 : 50000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214422"/>
            <a:ext cx="2000264" cy="5000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1 : 25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Documents and Settings\Владелец\Мои рисунки\Мои рисунки\дети, люди\человечки\con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3714752"/>
            <a:ext cx="1528766" cy="2123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694370"/>
          </a:xfrm>
        </p:spPr>
        <p:txBody>
          <a:bodyPr/>
          <a:lstStyle/>
          <a:p>
            <a:pPr algn="ctr"/>
            <a:r>
              <a:rPr lang="ru-RU" dirty="0" smtClean="0"/>
              <a:t>Отношения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183880" cy="4187952"/>
          </a:xfrm>
        </p:spPr>
        <p:txBody>
          <a:bodyPr/>
          <a:lstStyle/>
          <a:p>
            <a:r>
              <a:rPr lang="ru-RU" dirty="0" smtClean="0"/>
              <a:t>Что называют отношением двух чисел?</a:t>
            </a:r>
          </a:p>
          <a:p>
            <a:r>
              <a:rPr lang="ru-RU" dirty="0" smtClean="0"/>
              <a:t>Что показывает отношение двух чисел?</a:t>
            </a:r>
          </a:p>
          <a:p>
            <a:r>
              <a:rPr lang="ru-RU" dirty="0" smtClean="0"/>
              <a:t>Как можно записать отношение  1 : 100 и что оно показывает?</a:t>
            </a:r>
          </a:p>
          <a:p>
            <a:r>
              <a:rPr lang="ru-RU" dirty="0" smtClean="0"/>
              <a:t>Что показывает отношение 1000 : 1?</a:t>
            </a:r>
          </a:p>
          <a:p>
            <a:r>
              <a:rPr lang="ru-RU" dirty="0" smtClean="0"/>
              <a:t>Как найти отношение 200м к 4см?</a:t>
            </a:r>
          </a:p>
          <a:p>
            <a:r>
              <a:rPr lang="ru-RU" dirty="0" smtClean="0"/>
              <a:t>Выразить в см: 450м, 5км.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Владелец\Мои рисунки\Мои рисунки\дети, люди\человечки\conf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714884"/>
            <a:ext cx="2190750" cy="1647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Владелец\Мои рисунки\Мои рисунки\дети, люди\человечки\conf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500042"/>
            <a:ext cx="1385890" cy="19248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Решим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3880" cy="418795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карте с масштабом 1 : 150000 расстояние между деревней и станцией равно 2,8 см. найти это расстояние на местности.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Расстояние между двумя городами равно 280 км. Найти длину отрезка, соединяющего эти города на карте, выполненной в масштабе 1 6 4000000.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73763"/>
      </a:hlink>
      <a:folHlink>
        <a:srgbClr val="0B539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168</TotalTime>
  <Words>310</Words>
  <Application>Microsoft Office PowerPoint</Application>
  <PresentationFormat>Экран (4:3)</PresentationFormat>
  <Paragraphs>69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Интегрированный урок  математики и географии   6 класс   Масштаб </vt:lpstr>
      <vt:lpstr>Слайд 2</vt:lpstr>
      <vt:lpstr>Масштаб – это </vt:lpstr>
      <vt:lpstr>Виды масштаба </vt:lpstr>
      <vt:lpstr>Слайд 5</vt:lpstr>
      <vt:lpstr>Перевести:</vt:lpstr>
      <vt:lpstr>Слайд 7</vt:lpstr>
      <vt:lpstr>Отношения </vt:lpstr>
      <vt:lpstr>Решим задачи</vt:lpstr>
      <vt:lpstr>Практическая работа</vt:lpstr>
      <vt:lpstr>Домашнее задание</vt:lpstr>
      <vt:lpstr>СПАСИБО ЗА УРОК!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Интегрированный урок  математики и географии   6 класс   Масштаб </dc:title>
  <dc:creator>Лена</dc:creator>
  <cp:lastModifiedBy>Дударенко</cp:lastModifiedBy>
  <cp:revision>21</cp:revision>
  <dcterms:created xsi:type="dcterms:W3CDTF">2010-01-10T10:45:38Z</dcterms:created>
  <dcterms:modified xsi:type="dcterms:W3CDTF">2010-01-15T10:00:08Z</dcterms:modified>
</cp:coreProperties>
</file>