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82752" cy="229185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ИЛЬЯ ЕФИМОВИЧ РЕПИН.</a:t>
            </a:r>
            <a:b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АВТОПОРТРЕТ  </a:t>
            </a:r>
            <a:endParaRPr lang="ru-RU" sz="4000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Марина\Pictures\ЖИВОПИСЬ и литература\илья ефимович реп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48680"/>
            <a:ext cx="3610546" cy="56886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924944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Светлый весь, глаза сияют,</a:t>
            </a:r>
          </a:p>
          <a:p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Голубую седину </a:t>
            </a:r>
          </a:p>
          <a:p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Ветер утренний ласкает, </a:t>
            </a:r>
          </a:p>
          <a:p>
            <a:r>
              <a:rPr lang="ru-RU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Будто легкую волну.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653136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Сергей  Митрофанович Городецкий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4040188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ЧИАТЮЩАЯ ДЕВОЧКА </a:t>
            </a:r>
            <a:endParaRPr lang="ru-RU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476672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НИЩАЯ 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(ДЕВОЧКА -</a:t>
            </a:r>
            <a:r>
              <a:rPr lang="ru-RU" sz="2800" dirty="0" smtClean="0">
                <a:solidFill>
                  <a:srgbClr val="0070C0"/>
                </a:solidFill>
              </a:rPr>
              <a:t>РЫБАЧКА</a:t>
            </a:r>
            <a:r>
              <a:rPr lang="ru-RU" sz="2800" dirty="0" smtClean="0">
                <a:solidFill>
                  <a:srgbClr val="0070C0"/>
                </a:solidFill>
              </a:rPr>
              <a:t>)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42" name="Picture 2" descr="C:\Users\Марина\Pictures\ЖИВОПИСЬ и литература\репин нищая девочка -раба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268760"/>
            <a:ext cx="3505200" cy="5238750"/>
          </a:xfrm>
          <a:prstGeom prst="rect">
            <a:avLst/>
          </a:prstGeom>
          <a:noFill/>
        </p:spPr>
      </p:pic>
      <p:pic>
        <p:nvPicPr>
          <p:cNvPr id="10243" name="Picture 3" descr="C:\Users\Марина\Pictures\ЖИВОПИСЬ и литература\репин читающая деву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3534720" cy="4814533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60840" cy="116205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spc="50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ПУШКИН НА ЛИЦЕЙСКОМ ЭКЗАМЕНЕ </a:t>
            </a:r>
            <a:endParaRPr lang="ru-RU" sz="4000" spc="50" dirty="0">
              <a:ln w="11430">
                <a:solidFill>
                  <a:srgbClr val="00B0F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Марина\Pictures\ЖИВОПИСЬ и литература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843589" cy="471487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ЗАПОРОЖЦЫ ПИШУТ ПИСЬМО ТУРЕЦКОМУ СУЛТАНУ</a:t>
            </a:r>
            <a:endParaRPr lang="ru-RU" b="1" dirty="0">
              <a:ln w="31550" cmpd="sng">
                <a:solidFill>
                  <a:srgbClr val="C0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рина\Pictures\ЖИВОПИСЬ и литература\репин  Запорожцы, сочиняющие письмо турецкому султану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29475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МИХАИЛ ИВАНОВИЧ ГЛИНКА 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C:\Users\Марина\Pictures\ЖИВОПИСЬ и литература\репин михаил иванович гл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6192688" cy="5404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3647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</a:rPr>
              <a:t>БУРЛАКИ НА ВОЛГЕ </a:t>
            </a:r>
            <a:endParaRPr lang="ru-RU" sz="400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5122" name="Picture 2" descr="C:\Users\Марина\Pictures\ЖИВОПИСЬ и литература\репин бурлаки на волг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447382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430807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19050">
                  <a:solidFill>
                    <a:srgbClr val="00B0F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ЛЕВ НИКОЛАЕВИЧ ТОЛСТОЙ В ЛЕСУ </a:t>
            </a:r>
            <a:endParaRPr lang="ru-RU" sz="4000" dirty="0">
              <a:ln w="19050">
                <a:solidFill>
                  <a:srgbClr val="00B0F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146" name="Picture 2" descr="C:\Users\Марина\Pictures\ЖИВОПИСЬ и литература\репин лн толстой в лес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32656"/>
            <a:ext cx="4797727" cy="61653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02004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24500" cmpd="dbl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 СОЛНЦЕ. НАДЕЖДА РЕПИНА </a:t>
            </a:r>
            <a:endParaRPr lang="ru-RU" sz="4000" dirty="0">
              <a:ln w="24500" cmpd="dbl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C:\Users\Марина\Pictures\ЖИВОПИСЬ и литература\репин на солнце. надежда реп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2656"/>
            <a:ext cx="4075485" cy="619203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780928"/>
            <a:ext cx="2376264" cy="56673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400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НАДЯ РЕПИНА </a:t>
            </a:r>
            <a:endParaRPr lang="ru-RU" sz="4000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4" name="Picture 2" descr="C:\Users\Марина\Pictures\ЖИВОПИСЬ и литература\репин надя реп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60648"/>
            <a:ext cx="4831828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ПОДГОТОВКА К ЭКЗАМЕНУ </a:t>
            </a:r>
            <a:endParaRPr lang="ru-RU" b="1" dirty="0">
              <a:ln w="1905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C:\Users\Марина\Pictures\ЖИВОПИСЬ и литература\репин подготовка к экзамен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696744" cy="5145332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ИЛЬЯ ЕФИМОВИЧ РЕПИН. АВТОПОРТРЕТ  </vt:lpstr>
      <vt:lpstr>ПУШКИН НА ЛИЦЕЙСКОМ ЭКЗАМЕНЕ </vt:lpstr>
      <vt:lpstr>ЗАПОРОЖЦЫ ПИШУТ ПИСЬМО ТУРЕЦКОМУ СУЛТАНУ</vt:lpstr>
      <vt:lpstr>МИХАИЛ ИВАНОВИЧ ГЛИНКА </vt:lpstr>
      <vt:lpstr>БУРЛАКИ НА ВОЛГЕ </vt:lpstr>
      <vt:lpstr>ЛЕВ НИКОЛАЕВИЧ ТОЛСТОЙ В ЛЕСУ </vt:lpstr>
      <vt:lpstr>НА СОЛНЦЕ. НАДЕЖДА РЕПИНА </vt:lpstr>
      <vt:lpstr>НАДЯ РЕПИНА </vt:lpstr>
      <vt:lpstr>ПОДГОТОВКА К ЭКЗАМЕНУ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ИЛЬЯ ЕФИМОВИЧ РЕПИН АВТОПОРТРЕТ  </dc:title>
  <dc:creator>Марина</dc:creator>
  <cp:lastModifiedBy>Марина</cp:lastModifiedBy>
  <cp:revision>7</cp:revision>
  <dcterms:created xsi:type="dcterms:W3CDTF">2010-11-11T12:34:58Z</dcterms:created>
  <dcterms:modified xsi:type="dcterms:W3CDTF">2012-07-06T03:43:43Z</dcterms:modified>
</cp:coreProperties>
</file>