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63" r:id="rId4"/>
    <p:sldId id="258" r:id="rId5"/>
    <p:sldId id="265" r:id="rId6"/>
    <p:sldId id="260" r:id="rId7"/>
    <p:sldId id="270" r:id="rId8"/>
    <p:sldId id="271" r:id="rId9"/>
    <p:sldId id="266" r:id="rId10"/>
    <p:sldId id="272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7" d="100"/>
          <a:sy n="47" d="100"/>
        </p:scale>
        <p:origin x="-557" y="-1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18944CA-DEE6-44CD-B9EC-CC505BD94A77}" type="datetimeFigureOut">
              <a:rPr lang="ru-RU" smtClean="0"/>
              <a:pPr/>
              <a:t>11.09.2012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79246C-C8EF-4D71-BF22-EB86731772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7.png"/><Relationship Id="rId7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8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8148" y="357166"/>
            <a:ext cx="10633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8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85720" y="905516"/>
            <a:ext cx="8246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«Отношения равно, не равно»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410" y="1456629"/>
            <a:ext cx="4483415" cy="2790471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016957" y="1785926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  <p:extLst>
      <p:ext uri="{BB962C8B-B14F-4D97-AF65-F5344CB8AC3E}">
        <p14:creationId xmlns:p14="http://schemas.microsoft.com/office/powerpoint/2010/main" xmlns="" val="195100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Равнобедренный треугольник 47"/>
          <p:cNvSpPr/>
          <p:nvPr/>
        </p:nvSpPr>
        <p:spPr>
          <a:xfrm>
            <a:off x="6842895" y="4069878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Равнобедренный треугольник 46"/>
          <p:cNvSpPr/>
          <p:nvPr/>
        </p:nvSpPr>
        <p:spPr>
          <a:xfrm>
            <a:off x="6012160" y="4064989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553456" y="3573015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912" y="463084"/>
            <a:ext cx="8677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Количество предметов в разных группах можно сравнивать так: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272130" y="1844824"/>
            <a:ext cx="2108525" cy="933122"/>
            <a:chOff x="755576" y="2420888"/>
            <a:chExt cx="2625080" cy="1161722"/>
          </a:xfrm>
        </p:grpSpPr>
        <p:sp>
          <p:nvSpPr>
            <p:cNvPr id="4" name="Овал 3"/>
            <p:cNvSpPr/>
            <p:nvPr/>
          </p:nvSpPr>
          <p:spPr>
            <a:xfrm>
              <a:off x="1324705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386608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5557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83951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92345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 rot="10800000">
            <a:off x="1259633" y="3431982"/>
            <a:ext cx="2108525" cy="933122"/>
            <a:chOff x="755576" y="2420888"/>
            <a:chExt cx="2625080" cy="1161722"/>
          </a:xfrm>
          <a:solidFill>
            <a:srgbClr val="00B0F0"/>
          </a:solidFill>
        </p:grpSpPr>
        <p:sp>
          <p:nvSpPr>
            <p:cNvPr id="24" name="Овал 23"/>
            <p:cNvSpPr/>
            <p:nvPr/>
          </p:nvSpPr>
          <p:spPr>
            <a:xfrm>
              <a:off x="1324705" y="2420888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386608" y="2420888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5557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83951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345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0" name="Овал 29"/>
          <p:cNvSpPr/>
          <p:nvPr/>
        </p:nvSpPr>
        <p:spPr>
          <a:xfrm>
            <a:off x="6016957" y="1844824"/>
            <a:ext cx="367234" cy="36723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869902" y="1844824"/>
            <a:ext cx="367234" cy="36723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559819" y="2410712"/>
            <a:ext cx="367234" cy="36723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430465" y="2410712"/>
            <a:ext cx="367234" cy="36723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301110" y="2410712"/>
            <a:ext cx="367234" cy="36723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Равнобедренный треугольник 45"/>
          <p:cNvSpPr/>
          <p:nvPr/>
        </p:nvSpPr>
        <p:spPr>
          <a:xfrm>
            <a:off x="6384191" y="3577904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5567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71600" y="33569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40075" y="15567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364088" y="33569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18" idx="4"/>
            <a:endCxn id="28" idx="4"/>
          </p:cNvCxnSpPr>
          <p:nvPr/>
        </p:nvCxnSpPr>
        <p:spPr>
          <a:xfrm flipH="1">
            <a:off x="1443250" y="2777946"/>
            <a:ext cx="12497" cy="6540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4"/>
            <a:endCxn id="25" idx="4"/>
          </p:cNvCxnSpPr>
          <p:nvPr/>
        </p:nvCxnSpPr>
        <p:spPr>
          <a:xfrm flipH="1">
            <a:off x="1874459" y="2212058"/>
            <a:ext cx="38426" cy="17858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9" idx="4"/>
            <a:endCxn id="27" idx="4"/>
          </p:cNvCxnSpPr>
          <p:nvPr/>
        </p:nvCxnSpPr>
        <p:spPr>
          <a:xfrm flipH="1">
            <a:off x="2313896" y="2777946"/>
            <a:ext cx="12497" cy="6540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7" idx="4"/>
            <a:endCxn id="24" idx="4"/>
          </p:cNvCxnSpPr>
          <p:nvPr/>
        </p:nvCxnSpPr>
        <p:spPr>
          <a:xfrm flipH="1">
            <a:off x="2727404" y="2212058"/>
            <a:ext cx="38426" cy="17858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20" idx="4"/>
            <a:endCxn id="26" idx="4"/>
          </p:cNvCxnSpPr>
          <p:nvPr/>
        </p:nvCxnSpPr>
        <p:spPr>
          <a:xfrm flipH="1">
            <a:off x="3184541" y="2777946"/>
            <a:ext cx="12497" cy="6540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32" idx="4"/>
            <a:endCxn id="6" idx="0"/>
          </p:cNvCxnSpPr>
          <p:nvPr/>
        </p:nvCxnSpPr>
        <p:spPr>
          <a:xfrm>
            <a:off x="5743436" y="2777946"/>
            <a:ext cx="62048" cy="79506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30" idx="4"/>
            <a:endCxn id="47" idx="0"/>
          </p:cNvCxnSpPr>
          <p:nvPr/>
        </p:nvCxnSpPr>
        <p:spPr>
          <a:xfrm>
            <a:off x="6200574" y="2212058"/>
            <a:ext cx="63614" cy="185293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33" idx="4"/>
            <a:endCxn id="46" idx="0"/>
          </p:cNvCxnSpPr>
          <p:nvPr/>
        </p:nvCxnSpPr>
        <p:spPr>
          <a:xfrm>
            <a:off x="6614082" y="2777946"/>
            <a:ext cx="22137" cy="7999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31" idx="4"/>
            <a:endCxn id="48" idx="0"/>
          </p:cNvCxnSpPr>
          <p:nvPr/>
        </p:nvCxnSpPr>
        <p:spPr>
          <a:xfrm>
            <a:off x="7053519" y="2212058"/>
            <a:ext cx="41404" cy="18578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475656" y="5346465"/>
            <a:ext cx="187220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Равно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14466" y="5370968"/>
            <a:ext cx="1872208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равно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428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2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0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46491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294" y="1125543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Помоги Пете назвать число точек на каждой карточке.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9135" y="2339533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9135" y="354233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9135" y="4775299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0121" y="233477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0121" y="3547093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0121" y="4775299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1238" y="233477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1238" y="354233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1238" y="4775299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1979712" y="3237224"/>
            <a:ext cx="55446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003776" y="4496568"/>
            <a:ext cx="55446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71900" y="1844824"/>
            <a:ext cx="36004" cy="3888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24128" y="1844824"/>
            <a:ext cx="72008" cy="38884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0262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500702"/>
            <a:ext cx="857256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39533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5635" y="233477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0496" y="2334771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5357" y="233477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89415" y="4554513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5259" y="4559275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1104" y="4554513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0599" y="4526483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1206" y="4526483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0701" y="452172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0196" y="4519408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6041" y="4519409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21721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98294" y="1125543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Продолжи ряд.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896568" y="2337389"/>
            <a:ext cx="666000" cy="666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767504" y="2348880"/>
            <a:ext cx="666000" cy="666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638440" y="2348880"/>
            <a:ext cx="666000" cy="666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509376" y="2348880"/>
            <a:ext cx="666000" cy="666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380312" y="2348880"/>
            <a:ext cx="666000" cy="666000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79512" y="3645024"/>
            <a:ext cx="8678768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188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382067" y="2585956"/>
            <a:ext cx="2016223" cy="1005443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8356" y="2244301"/>
            <a:ext cx="2399935" cy="166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69355"/>
            <a:ext cx="2412657" cy="16386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9325" y="2269355"/>
            <a:ext cx="2163763" cy="16386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16180" y="710044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Что общего у предметов на рисунках Кати?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Какую карточку можно подобрать к каждому рисунку?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24077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5584" y="4919315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8346" y="4919315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1108" y="4919315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0218" y="4924077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79512" y="4869160"/>
            <a:ext cx="882164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85720" y="5500702"/>
            <a:ext cx="8572560" cy="928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92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6382067" y="2585956"/>
            <a:ext cx="2016223" cy="1005443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8356" y="2244301"/>
            <a:ext cx="2399935" cy="16637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69355"/>
            <a:ext cx="2412657" cy="16386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9325" y="2269355"/>
            <a:ext cx="2163763" cy="16386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16180" y="710044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Что общего у предметов на рисунках Кати?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Какую карточку можно подобрать к каждому рисунку?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24077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5584" y="4919315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8346" y="4919315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1108" y="4919315"/>
            <a:ext cx="6762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0218" y="4924077"/>
            <a:ext cx="6651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179512" y="4869160"/>
            <a:ext cx="8821644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1641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-0.49062 -0.140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531" y="-7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L 0.19045 -0.1296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4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7037E-6 L 0.31459 -0.129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29" y="-64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198294" y="1125543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Сравни число девочек и мальчиков в классе Кати и Пети. Как это сделать не пересчитывая ребят.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471929" y="2107789"/>
            <a:ext cx="1143358" cy="1224136"/>
            <a:chOff x="1043608" y="2276872"/>
            <a:chExt cx="1143358" cy="1224136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50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7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" name="Волна 6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1573498" y="3414875"/>
            <a:ext cx="1143358" cy="1224136"/>
            <a:chOff x="1043608" y="2276872"/>
            <a:chExt cx="1143358" cy="1224136"/>
          </a:xfrm>
        </p:grpSpPr>
        <p:grpSp>
          <p:nvGrpSpPr>
            <p:cNvPr id="73" name="Группа 72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75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6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4" name="Волна 73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499801" y="4350886"/>
            <a:ext cx="1143358" cy="1224136"/>
            <a:chOff x="1043608" y="2276872"/>
            <a:chExt cx="1143358" cy="1224136"/>
          </a:xfrm>
        </p:grpSpPr>
        <p:grpSp>
          <p:nvGrpSpPr>
            <p:cNvPr id="78" name="Группа 77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80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1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9" name="Волна 78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2" name="Группа 81"/>
          <p:cNvGrpSpPr/>
          <p:nvPr/>
        </p:nvGrpSpPr>
        <p:grpSpPr>
          <a:xfrm>
            <a:off x="2884197" y="4350886"/>
            <a:ext cx="1143358" cy="1224136"/>
            <a:chOff x="1043608" y="2276872"/>
            <a:chExt cx="1143358" cy="1224136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85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6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4" name="Волна 83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/>
        </p:nvGrpSpPr>
        <p:grpSpPr>
          <a:xfrm>
            <a:off x="2728231" y="2163992"/>
            <a:ext cx="1143358" cy="1224136"/>
            <a:chOff x="1043608" y="2276872"/>
            <a:chExt cx="1143358" cy="1224136"/>
          </a:xfrm>
        </p:grpSpPr>
        <p:grpSp>
          <p:nvGrpSpPr>
            <p:cNvPr id="88" name="Группа 87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90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1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89" name="Волна 88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4682833" y="3915023"/>
            <a:ext cx="1143358" cy="1224136"/>
            <a:chOff x="1043608" y="2276872"/>
            <a:chExt cx="1143358" cy="1224136"/>
          </a:xfrm>
        </p:grpSpPr>
        <p:grpSp>
          <p:nvGrpSpPr>
            <p:cNvPr id="93" name="Группа 92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95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6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94" name="Волна 93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6141172" y="4350886"/>
            <a:ext cx="1143358" cy="1224136"/>
            <a:chOff x="1043608" y="2276872"/>
            <a:chExt cx="1143358" cy="1224136"/>
          </a:xfrm>
        </p:grpSpPr>
        <p:grpSp>
          <p:nvGrpSpPr>
            <p:cNvPr id="98" name="Группа 97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100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1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99" name="Волна 98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7533098" y="3915023"/>
            <a:ext cx="1143358" cy="1224136"/>
            <a:chOff x="1043608" y="2276872"/>
            <a:chExt cx="1143358" cy="1224136"/>
          </a:xfrm>
        </p:grpSpPr>
        <p:grpSp>
          <p:nvGrpSpPr>
            <p:cNvPr id="103" name="Группа 102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105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6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4" name="Волна 103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4637329" y="2163992"/>
            <a:ext cx="1143358" cy="1224136"/>
            <a:chOff x="1043608" y="2276872"/>
            <a:chExt cx="1143358" cy="1224136"/>
          </a:xfrm>
        </p:grpSpPr>
        <p:grpSp>
          <p:nvGrpSpPr>
            <p:cNvPr id="108" name="Группа 107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110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09" name="Волна 108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2" name="Группа 111"/>
          <p:cNvGrpSpPr/>
          <p:nvPr/>
        </p:nvGrpSpPr>
        <p:grpSpPr>
          <a:xfrm>
            <a:off x="7176518" y="2060848"/>
            <a:ext cx="1143358" cy="1224136"/>
            <a:chOff x="1043608" y="2276872"/>
            <a:chExt cx="1143358" cy="1224136"/>
          </a:xfrm>
        </p:grpSpPr>
        <p:grpSp>
          <p:nvGrpSpPr>
            <p:cNvPr id="113" name="Группа 112"/>
            <p:cNvGrpSpPr/>
            <p:nvPr/>
          </p:nvGrpSpPr>
          <p:grpSpPr>
            <a:xfrm>
              <a:off x="1043608" y="2276872"/>
              <a:ext cx="1119282" cy="1224136"/>
              <a:chOff x="2321924" y="2708920"/>
              <a:chExt cx="1744729" cy="1908175"/>
            </a:xfrm>
          </p:grpSpPr>
          <p:pic>
            <p:nvPicPr>
              <p:cNvPr id="115" name="Picture 5" descr="C:\Users\Анна\Documents\Дошкольники\Школа\Дорога в школу\ребята-small-3a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31840" y="2708920"/>
                <a:ext cx="934813" cy="1869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6" name="Picture 1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21924" y="2708920"/>
                <a:ext cx="877887" cy="19081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14" name="Волна 113"/>
            <p:cNvSpPr/>
            <p:nvPr/>
          </p:nvSpPr>
          <p:spPr>
            <a:xfrm rot="4666873">
              <a:off x="1945897" y="3178500"/>
              <a:ext cx="266114" cy="216024"/>
            </a:xfrm>
            <a:prstGeom prst="wave">
              <a:avLst>
                <a:gd name="adj1" fmla="val 5716"/>
                <a:gd name="adj2" fmla="val -586"/>
              </a:avLst>
            </a:prstGeom>
            <a:solidFill>
              <a:schemeClr val="bg1"/>
            </a:solidFill>
            <a:ln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3547661" y="5977980"/>
            <a:ext cx="15238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поровну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9512" y="5805264"/>
            <a:ext cx="8803758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603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10772" y="1916832"/>
            <a:ext cx="7221668" cy="2808312"/>
          </a:xfrm>
          <a:prstGeom prst="ellipse">
            <a:avLst/>
          </a:prstGeom>
          <a:solidFill>
            <a:srgbClr val="00B0F0"/>
          </a:solidFill>
          <a:ln>
            <a:prstDash val="solid"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2575" y="2564807"/>
            <a:ext cx="1297537" cy="86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584775" flipV="1">
            <a:off x="6687613" y="1959072"/>
            <a:ext cx="1379019" cy="91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080"/>
            <a:ext cx="1406625" cy="87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209770" flipV="1">
            <a:off x="6150734" y="3299306"/>
            <a:ext cx="1384249" cy="8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867767">
            <a:off x="2726979" y="2125894"/>
            <a:ext cx="683476" cy="91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04576">
            <a:off x="5082817" y="3911978"/>
            <a:ext cx="1012361" cy="78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93230">
            <a:off x="3781052" y="3612991"/>
            <a:ext cx="1012362" cy="56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773143" flipV="1">
            <a:off x="5272899" y="1821630"/>
            <a:ext cx="1014999" cy="541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074734" y="3800923"/>
            <a:ext cx="1012362" cy="56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9087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Сравни число воробьёв и галок на рисунке Пети, не пересчитывая птиц.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8853" y="5373216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(соединить предметы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пера).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285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310772" y="1916832"/>
            <a:ext cx="7221668" cy="2808312"/>
          </a:xfrm>
          <a:prstGeom prst="ellipse">
            <a:avLst/>
          </a:prstGeom>
          <a:solidFill>
            <a:srgbClr val="00B0F0"/>
          </a:solidFill>
          <a:ln>
            <a:prstDash val="solid"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2575" y="2564807"/>
            <a:ext cx="1297537" cy="864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584775" flipV="1">
            <a:off x="6687613" y="1959072"/>
            <a:ext cx="1379019" cy="91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080"/>
            <a:ext cx="1406625" cy="87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3209770" flipV="1">
            <a:off x="6150734" y="3299306"/>
            <a:ext cx="1384249" cy="86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867767">
            <a:off x="2726979" y="2125894"/>
            <a:ext cx="683476" cy="911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004576">
            <a:off x="5082817" y="3911978"/>
            <a:ext cx="1012361" cy="789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93230">
            <a:off x="3781052" y="3612991"/>
            <a:ext cx="1012362" cy="56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9773143" flipV="1">
            <a:off x="5272899" y="1821630"/>
            <a:ext cx="1014999" cy="541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074734" y="3800923"/>
            <a:ext cx="1012362" cy="564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9512" y="90872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Сравни число воробьёв и галок на рисунке Пети, не пересчитывая птиц.</a:t>
            </a:r>
            <a:endParaRPr lang="ru-RU" sz="24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4668" y="534646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равно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074734" y="3320988"/>
            <a:ext cx="337026" cy="76202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275856" y="2708920"/>
            <a:ext cx="1655487" cy="210855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780398" y="2092516"/>
            <a:ext cx="1671922" cy="230832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5632964" y="3702000"/>
            <a:ext cx="1365771" cy="567289"/>
          </a:xfrm>
          <a:prstGeom prst="straightConnector1">
            <a:avLst/>
          </a:prstGeom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16359" y="5373216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равно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7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Равнобедренный треугольник 47"/>
          <p:cNvSpPr/>
          <p:nvPr/>
        </p:nvSpPr>
        <p:spPr>
          <a:xfrm>
            <a:off x="6842895" y="4069878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Равнобедренный треугольник 46"/>
          <p:cNvSpPr/>
          <p:nvPr/>
        </p:nvSpPr>
        <p:spPr>
          <a:xfrm>
            <a:off x="6012160" y="4064989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5553456" y="3573015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179512" y="116632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8. Отношения равно, не равно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79912" y="463084"/>
            <a:ext cx="8677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Количество предметов в разных группах можно сравнивать так: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1272130" y="1844824"/>
            <a:ext cx="2108525" cy="933122"/>
            <a:chOff x="755576" y="2420888"/>
            <a:chExt cx="2625080" cy="1161722"/>
          </a:xfrm>
        </p:grpSpPr>
        <p:sp>
          <p:nvSpPr>
            <p:cNvPr id="4" name="Овал 3"/>
            <p:cNvSpPr/>
            <p:nvPr/>
          </p:nvSpPr>
          <p:spPr>
            <a:xfrm>
              <a:off x="1324705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386608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75557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83951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92345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 rot="10800000">
            <a:off x="1259633" y="3431982"/>
            <a:ext cx="2108525" cy="933122"/>
            <a:chOff x="755576" y="2420888"/>
            <a:chExt cx="2625080" cy="1161722"/>
          </a:xfrm>
          <a:solidFill>
            <a:srgbClr val="00B0F0"/>
          </a:solidFill>
        </p:grpSpPr>
        <p:sp>
          <p:nvSpPr>
            <p:cNvPr id="24" name="Овал 23"/>
            <p:cNvSpPr/>
            <p:nvPr/>
          </p:nvSpPr>
          <p:spPr>
            <a:xfrm>
              <a:off x="1324705" y="2420888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386608" y="2420888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75557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183951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2923456" y="3125410"/>
              <a:ext cx="457200" cy="457200"/>
            </a:xfrm>
            <a:prstGeom prst="ellipse">
              <a:avLst/>
            </a:prstGeom>
            <a:grp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5559819" y="1844824"/>
            <a:ext cx="2108525" cy="933122"/>
            <a:chOff x="755576" y="2420888"/>
            <a:chExt cx="2625080" cy="1161722"/>
          </a:xfrm>
        </p:grpSpPr>
        <p:sp>
          <p:nvSpPr>
            <p:cNvPr id="30" name="Овал 29"/>
            <p:cNvSpPr/>
            <p:nvPr/>
          </p:nvSpPr>
          <p:spPr>
            <a:xfrm>
              <a:off x="1324705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386608" y="2420888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75557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183951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2923456" y="3125410"/>
              <a:ext cx="457200" cy="457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6" name="Равнобедренный треугольник 45"/>
          <p:cNvSpPr/>
          <p:nvPr/>
        </p:nvSpPr>
        <p:spPr>
          <a:xfrm>
            <a:off x="6384191" y="3577904"/>
            <a:ext cx="504056" cy="367234"/>
          </a:xfrm>
          <a:prstGeom prst="triangle">
            <a:avLst/>
          </a:prstGeom>
          <a:solidFill>
            <a:srgbClr val="00B050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15567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71600" y="33569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340075" y="15567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364088" y="3356992"/>
            <a:ext cx="2592288" cy="1440160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85720" y="5500702"/>
            <a:ext cx="85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(соединить предметы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помощью пера).</a:t>
            </a:r>
            <a:endParaRPr lang="ru-RU" i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93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286</TotalTime>
  <Words>372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30</cp:revision>
  <dcterms:created xsi:type="dcterms:W3CDTF">2012-09-10T15:27:52Z</dcterms:created>
  <dcterms:modified xsi:type="dcterms:W3CDTF">2012-09-11T08:17:59Z</dcterms:modified>
</cp:coreProperties>
</file>