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3" r:id="rId2"/>
    <p:sldId id="261" r:id="rId3"/>
    <p:sldId id="266" r:id="rId4"/>
    <p:sldId id="264" r:id="rId5"/>
    <p:sldId id="265" r:id="rId6"/>
    <p:sldId id="268" r:id="rId7"/>
    <p:sldId id="267" r:id="rId8"/>
    <p:sldId id="26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7F074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583" autoAdjust="0"/>
    <p:restoredTop sz="94660"/>
  </p:normalViewPr>
  <p:slideViewPr>
    <p:cSldViewPr>
      <p:cViewPr varScale="1">
        <p:scale>
          <a:sx n="79" d="100"/>
          <a:sy n="79" d="100"/>
        </p:scale>
        <p:origin x="-1098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3DE1D334-F727-4243-8379-96AE768DEBDE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09D1C67-0748-40EB-A9B0-81C869E28E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1D334-F727-4243-8379-96AE768DEBDE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D1C67-0748-40EB-A9B0-81C869E28E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1D334-F727-4243-8379-96AE768DEBDE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D1C67-0748-40EB-A9B0-81C869E28E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1D334-F727-4243-8379-96AE768DEBDE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D1C67-0748-40EB-A9B0-81C869E28E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3DE1D334-F727-4243-8379-96AE768DEBDE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09D1C67-0748-40EB-A9B0-81C869E28E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1D334-F727-4243-8379-96AE768DEBDE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D1C67-0748-40EB-A9B0-81C869E28E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1D334-F727-4243-8379-96AE768DEBDE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D1C67-0748-40EB-A9B0-81C869E28E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1D334-F727-4243-8379-96AE768DEBDE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D1C67-0748-40EB-A9B0-81C869E28E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1D334-F727-4243-8379-96AE768DEBDE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D1C67-0748-40EB-A9B0-81C869E28E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1D334-F727-4243-8379-96AE768DEBDE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D1C67-0748-40EB-A9B0-81C869E28E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1D334-F727-4243-8379-96AE768DEBDE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D1C67-0748-40EB-A9B0-81C869E28E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DE1D334-F727-4243-8379-96AE768DEBDE}" type="datetimeFigureOut">
              <a:rPr lang="ru-RU" smtClean="0"/>
              <a:pPr/>
              <a:t>13.02.2012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09D1C67-0748-40EB-A9B0-81C869E28E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lum bright="35000" contrast="-3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scene3d>
            <a:camera prst="orthographicFront"/>
            <a:lightRig rig="brightRoom" dir="t">
              <a:rot lat="0" lon="0" rev="0"/>
            </a:lightRig>
          </a:scene3d>
          <a:sp3d extrusionH="6350"/>
        </p:spPr>
      </p:pic>
      <p:sp>
        <p:nvSpPr>
          <p:cNvPr id="7" name="TextBox 6"/>
          <p:cNvSpPr txBox="1"/>
          <p:nvPr/>
        </p:nvSpPr>
        <p:spPr>
          <a:xfrm>
            <a:off x="5357818" y="5719227"/>
            <a:ext cx="378618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Доклад ученицы </a:t>
            </a:r>
            <a:r>
              <a:rPr lang="ru-RU" sz="2400" dirty="0" smtClean="0">
                <a:solidFill>
                  <a:srgbClr val="FF0000"/>
                </a:solidFill>
              </a:rPr>
              <a:t>3 </a:t>
            </a:r>
            <a:r>
              <a:rPr lang="ru-RU" sz="2400" baseline="30000" dirty="0" smtClean="0">
                <a:solidFill>
                  <a:srgbClr val="FF0000"/>
                </a:solidFill>
              </a:rPr>
              <a:t>А</a:t>
            </a:r>
            <a:r>
              <a:rPr lang="ru-RU" sz="2000" dirty="0" smtClean="0">
                <a:solidFill>
                  <a:srgbClr val="FF0000"/>
                </a:solidFill>
              </a:rPr>
              <a:t> класса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средней школы № </a:t>
            </a:r>
            <a:r>
              <a:rPr lang="ru-RU" sz="2400" dirty="0" smtClean="0">
                <a:solidFill>
                  <a:srgbClr val="FF0000"/>
                </a:solidFill>
              </a:rPr>
              <a:t>1194</a:t>
            </a:r>
          </a:p>
          <a:p>
            <a:r>
              <a:rPr lang="ru-RU" sz="2000" i="1" dirty="0" smtClean="0">
                <a:solidFill>
                  <a:srgbClr val="FF0000"/>
                </a:solidFill>
              </a:rPr>
              <a:t>СИНЕЛЬНИКОВОЙ   МАРИНЫ</a:t>
            </a:r>
            <a:endParaRPr lang="ru-RU" sz="2000" i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2143116"/>
            <a:ext cx="8001056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CC00"/>
                </a:solidFill>
                <a:effectLst/>
              </a:rPr>
              <a:t>РАСТЕНИЕВОДСТВО </a:t>
            </a:r>
            <a:endParaRPr lang="ru-RU" sz="6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CC00"/>
              </a:solidFill>
              <a:effectLst/>
            </a:endParaRPr>
          </a:p>
        </p:txBody>
      </p:sp>
      <p:sp>
        <p:nvSpPr>
          <p:cNvPr id="6" name="8-конечная звезда 5"/>
          <p:cNvSpPr/>
          <p:nvPr/>
        </p:nvSpPr>
        <p:spPr>
          <a:xfrm>
            <a:off x="8786842" y="71414"/>
            <a:ext cx="285752" cy="28575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28662" y="3292618"/>
            <a:ext cx="757242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CC00"/>
                </a:solidFill>
              </a:rPr>
              <a:t>«ПЛОДОВЫЕ  и КОРМОВЫЕ  КУЛЬТУРЫ»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CC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lum bright="35000" contrast="-3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scene3d>
            <a:camera prst="orthographicFront"/>
            <a:lightRig rig="brightRoom" dir="t">
              <a:rot lat="0" lon="0" rev="0"/>
            </a:lightRig>
          </a:scene3d>
          <a:sp3d extrusionH="6350"/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42844" y="5072074"/>
            <a:ext cx="885831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2400" dirty="0" smtClean="0"/>
              <a:t>     Растениеводство – это выращивание культурных растений.	</a:t>
            </a:r>
          </a:p>
          <a:p>
            <a:pPr algn="just"/>
            <a:r>
              <a:rPr lang="ru-RU" sz="2400" dirty="0" smtClean="0"/>
              <a:t>    Люди занимаются растениеводством, чтобы выращивать продукты питания для себя, а также корма для домашних животных.    </a:t>
            </a:r>
          </a:p>
        </p:txBody>
      </p:sp>
      <p:sp>
        <p:nvSpPr>
          <p:cNvPr id="8" name="8-конечная звезда 7"/>
          <p:cNvSpPr/>
          <p:nvPr/>
        </p:nvSpPr>
        <p:spPr>
          <a:xfrm>
            <a:off x="8786842" y="71414"/>
            <a:ext cx="285752" cy="28575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500174"/>
            <a:ext cx="4308949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1500174"/>
            <a:ext cx="433711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lum bright="35000" contrast="-3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scene3d>
            <a:camera prst="orthographicFront"/>
            <a:lightRig rig="brightRoom" dir="t">
              <a:rot lat="0" lon="0" rev="0"/>
            </a:lightRig>
          </a:scene3d>
          <a:sp3d extrusionH="6350"/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42844" y="4180344"/>
            <a:ext cx="885831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2400" dirty="0" smtClean="0"/>
              <a:t>     Среди плодовых культур одно из важных значений занимает картофель. Его выращивают на полях. Сбор урожая происходит осенью. Картофель хорошо хранится, при этом сохраняет свои биологически активные вещества, целебные для человека и домашних животных. </a:t>
            </a:r>
          </a:p>
          <a:p>
            <a:pPr algn="just"/>
            <a:r>
              <a:rPr lang="ru-RU" sz="2400" dirty="0" smtClean="0"/>
              <a:t>    Картофель считается вторым хлебом на планете.</a:t>
            </a:r>
          </a:p>
          <a:p>
            <a:pPr algn="just"/>
            <a:r>
              <a:rPr lang="ru-RU" sz="2400" dirty="0" smtClean="0"/>
              <a:t>     </a:t>
            </a:r>
          </a:p>
        </p:txBody>
      </p:sp>
      <p:sp>
        <p:nvSpPr>
          <p:cNvPr id="8" name="8-конечная звезда 7"/>
          <p:cNvSpPr/>
          <p:nvPr/>
        </p:nvSpPr>
        <p:spPr>
          <a:xfrm>
            <a:off x="8786842" y="71414"/>
            <a:ext cx="285752" cy="28575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000108"/>
            <a:ext cx="4165598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1000108"/>
            <a:ext cx="4143404" cy="277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lum bright="35000" contrast="-3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scene3d>
            <a:camera prst="orthographicFront"/>
            <a:lightRig rig="brightRoom" dir="t">
              <a:rot lat="0" lon="0" rev="0"/>
            </a:lightRig>
          </a:scene3d>
          <a:sp3d extrusionH="6350"/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14282" y="4429132"/>
            <a:ext cx="878687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2400" dirty="0" smtClean="0"/>
              <a:t>     В растениеводстве большое значение занимает выращивание фруктов, которые важны в питании человека. Люди сажают фруктовые сады, обрабатывают их. Сбор плодов происходит  летом и осенью.</a:t>
            </a:r>
          </a:p>
          <a:p>
            <a:pPr algn="just"/>
            <a:r>
              <a:rPr lang="ru-RU" sz="2400" dirty="0" smtClean="0"/>
              <a:t>     Наиболее распространены в нашей стране яблоня, груша, вишня, слива, смородина, земляника, малина, крыжовник..      </a:t>
            </a:r>
          </a:p>
        </p:txBody>
      </p:sp>
      <p:sp>
        <p:nvSpPr>
          <p:cNvPr id="8" name="8-конечная звезда 7"/>
          <p:cNvSpPr/>
          <p:nvPr/>
        </p:nvSpPr>
        <p:spPr>
          <a:xfrm>
            <a:off x="8786842" y="71414"/>
            <a:ext cx="285752" cy="28575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214422"/>
            <a:ext cx="4328719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1214422"/>
            <a:ext cx="424466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lum bright="35000" contrast="-3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scene3d>
            <a:camera prst="orthographicFront"/>
            <a:lightRig rig="brightRoom" dir="t">
              <a:rot lat="0" lon="0" rev="0"/>
            </a:lightRig>
          </a:scene3d>
          <a:sp3d extrusionH="6350"/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4429132"/>
            <a:ext cx="9144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2400" dirty="0" smtClean="0"/>
              <a:t>    К кормовым культурам, выращиваемых для домашних  животных, относят: кормовые корнеплоды, кормовые бахчевые культуры и кормовые травы.</a:t>
            </a:r>
          </a:p>
          <a:p>
            <a:pPr algn="just"/>
            <a:r>
              <a:rPr lang="ru-RU" sz="2400" dirty="0" smtClean="0"/>
              <a:t>    Из кормовых корнеплодов можно выделить — брюкву, морковь кормовую, свёклу кормовую, турнепс. Корнеплоды выращивают в полевых условиях. Урожай собирают осенью.</a:t>
            </a:r>
          </a:p>
          <a:p>
            <a:pPr algn="just"/>
            <a:r>
              <a:rPr lang="ru-RU" sz="2400" dirty="0" smtClean="0"/>
              <a:t>     </a:t>
            </a:r>
          </a:p>
        </p:txBody>
      </p:sp>
      <p:sp>
        <p:nvSpPr>
          <p:cNvPr id="8" name="8-конечная звезда 7"/>
          <p:cNvSpPr/>
          <p:nvPr/>
        </p:nvSpPr>
        <p:spPr>
          <a:xfrm>
            <a:off x="8786842" y="71414"/>
            <a:ext cx="285752" cy="28575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071546"/>
            <a:ext cx="2428892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12270" y="1071546"/>
            <a:ext cx="3274242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00826" y="1071546"/>
            <a:ext cx="2357455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lum bright="35000" contrast="-3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scene3d>
            <a:camera prst="orthographicFront"/>
            <a:lightRig rig="brightRoom" dir="t">
              <a:rot lat="0" lon="0" rev="0"/>
            </a:lightRig>
          </a:scene3d>
          <a:sp3d extrusionH="6350"/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42844" y="4929198"/>
            <a:ext cx="885824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2400" dirty="0" smtClean="0"/>
              <a:t>    Из кормовых бахчевых культур можно выделить — арбуз кормовой, кабачки, тыкву. Они являются хорошим сочным кормом для животных, главным образом для крупного рогатого скота, овец и свиней.</a:t>
            </a:r>
          </a:p>
        </p:txBody>
      </p:sp>
      <p:sp>
        <p:nvSpPr>
          <p:cNvPr id="8" name="8-конечная звезда 7"/>
          <p:cNvSpPr/>
          <p:nvPr/>
        </p:nvSpPr>
        <p:spPr>
          <a:xfrm>
            <a:off x="8786842" y="71414"/>
            <a:ext cx="285752" cy="28575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6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1142984"/>
            <a:ext cx="2500330" cy="3224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2791" y="1142984"/>
            <a:ext cx="2614631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5" y="1142984"/>
            <a:ext cx="2678925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lum bright="35000" contrast="-3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scene3d>
            <a:camera prst="orthographicFront"/>
            <a:lightRig rig="brightRoom" dir="t">
              <a:rot lat="0" lon="0" rev="0"/>
            </a:lightRig>
          </a:scene3d>
          <a:sp3d extrusionH="6350"/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42844" y="4929198"/>
            <a:ext cx="885824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2400" dirty="0" smtClean="0"/>
              <a:t>       На корм животным в северных районах на пастбищах высеивают  клевер луговой, клевер белый, кострец луговой. </a:t>
            </a:r>
          </a:p>
          <a:p>
            <a:pPr algn="just"/>
            <a:r>
              <a:rPr lang="ru-RU" sz="2400" dirty="0" smtClean="0"/>
              <a:t>      В южных районах высеивают в основном люцерну, житняки, сорго, крапиву.     </a:t>
            </a:r>
          </a:p>
        </p:txBody>
      </p:sp>
      <p:sp>
        <p:nvSpPr>
          <p:cNvPr id="8" name="8-конечная звезда 7"/>
          <p:cNvSpPr/>
          <p:nvPr/>
        </p:nvSpPr>
        <p:spPr>
          <a:xfrm>
            <a:off x="8786842" y="71414"/>
            <a:ext cx="285752" cy="28575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7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000108"/>
            <a:ext cx="2786082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1000108"/>
            <a:ext cx="2786082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72198" y="1000108"/>
            <a:ext cx="2857500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lum bright="35000" contrast="-3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scene3d>
            <a:camera prst="orthographicFront"/>
            <a:lightRig rig="brightRoom" dir="t">
              <a:rot lat="0" lon="0" rev="0"/>
            </a:lightRig>
          </a:scene3d>
          <a:sp3d extrusionH="6350"/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42844" y="4929198"/>
            <a:ext cx="885824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2400" dirty="0" smtClean="0"/>
              <a:t>   </a:t>
            </a:r>
            <a:r>
              <a:rPr lang="ru-RU" sz="2400" dirty="0" smtClean="0"/>
              <a:t>  </a:t>
            </a:r>
            <a:r>
              <a:rPr lang="ru-RU" sz="2400" dirty="0" smtClean="0"/>
              <a:t>Профессии, которые занимаются растениеводством хоть и  не такие популярные как космонавты, актеры и прочие, но они выполняют очень важную роль в нашей жизни. </a:t>
            </a:r>
            <a:endParaRPr lang="ru-RU" sz="2400" dirty="0" smtClean="0"/>
          </a:p>
          <a:p>
            <a:pPr algn="just"/>
            <a:r>
              <a:rPr lang="ru-RU" sz="2400" dirty="0" smtClean="0"/>
              <a:t> </a:t>
            </a:r>
            <a:r>
              <a:rPr lang="ru-RU" sz="2400" dirty="0" smtClean="0"/>
              <a:t>    В</a:t>
            </a:r>
            <a:r>
              <a:rPr lang="ru-RU" sz="2400" dirty="0" smtClean="0"/>
              <a:t> нашей теме – это агрономы</a:t>
            </a:r>
            <a:r>
              <a:rPr lang="ru-RU" sz="2400" dirty="0" smtClean="0"/>
              <a:t>, комбайнеры, овощеводы, садоводы…     </a:t>
            </a:r>
          </a:p>
        </p:txBody>
      </p:sp>
      <p:sp>
        <p:nvSpPr>
          <p:cNvPr id="8" name="8-конечная звезда 7"/>
          <p:cNvSpPr/>
          <p:nvPr/>
        </p:nvSpPr>
        <p:spPr>
          <a:xfrm>
            <a:off x="8786842" y="71414"/>
            <a:ext cx="285752" cy="285752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8</a:t>
            </a:r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2643182"/>
            <a:ext cx="3286148" cy="2234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357166"/>
            <a:ext cx="3286148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224" y="2643182"/>
            <a:ext cx="3330700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29190" y="357166"/>
            <a:ext cx="3286148" cy="2176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733</TotalTime>
  <Words>295</Words>
  <Application>Microsoft Office PowerPoint</Application>
  <PresentationFormat>Экран (4:3)</PresentationFormat>
  <Paragraphs>28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Начальная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Охрана окружающей среды «Загрязнение воздуха»</dc:title>
  <dc:creator>Андрей</dc:creator>
  <cp:lastModifiedBy>Андрей</cp:lastModifiedBy>
  <cp:revision>89</cp:revision>
  <dcterms:created xsi:type="dcterms:W3CDTF">2011-09-24T09:49:13Z</dcterms:created>
  <dcterms:modified xsi:type="dcterms:W3CDTF">2012-02-13T12:22:43Z</dcterms:modified>
</cp:coreProperties>
</file>