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56F6E-FF6B-4F1B-A798-0714FDD185E6}" type="datetimeFigureOut">
              <a:rPr lang="ru-RU" smtClean="0"/>
              <a:pPr/>
              <a:t>15.09.2012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2A99F-5460-4BA2-A851-74C1888A7C2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4438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1628800"/>
            <a:ext cx="7128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908720"/>
            <a:ext cx="8568952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на тему: </a:t>
            </a:r>
          </a:p>
          <a:p>
            <a:pPr algn="ctr"/>
            <a:r>
              <a:rPr lang="ru-RU" sz="6600" b="1" i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 чего начинается </a:t>
            </a:r>
          </a:p>
          <a:p>
            <a:pPr algn="ctr"/>
            <a:r>
              <a:rPr lang="ru-RU" sz="6600" b="1" i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Родина …»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Выполнила ученица 4 класса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МБОУ «СОШ 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с.Тавтиманово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Валеева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Лейла 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48478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05273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 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95936" y="5229201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03648" y="587727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5085184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9" y="1268760"/>
            <a:ext cx="82089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Вот такая у меня семья. Я очень люблю своих родных и близких. Сколько бы испытаний и  тягот в жизни нам не выпало, как бы горько и тяжело не было, счастлив тот человек, которого всегда ждут дома.  </a:t>
            </a:r>
            <a:r>
              <a:rPr lang="ru-RU" sz="2400" i="1" dirty="0"/>
              <a:t>Д</a:t>
            </a:r>
            <a:r>
              <a:rPr lang="ru-RU" sz="2400" i="1" dirty="0" smtClean="0"/>
              <a:t>ля своих родных мы самые лучшие, самые умные, красивые, желанные.</a:t>
            </a:r>
          </a:p>
          <a:p>
            <a:r>
              <a:rPr lang="ru-RU" sz="2400" i="1" dirty="0" smtClean="0"/>
              <a:t> В любой час нас обласкают, обогреют, накормят,</a:t>
            </a:r>
          </a:p>
          <a:p>
            <a:r>
              <a:rPr lang="ru-RU" sz="2400" i="1" dirty="0" smtClean="0"/>
              <a:t> выслушают, дадут совет и в сердце твоём всегда будет</a:t>
            </a:r>
          </a:p>
          <a:p>
            <a:r>
              <a:rPr lang="ru-RU" sz="2400" i="1" dirty="0" smtClean="0"/>
              <a:t> теплиться огонёк твоего семейного очага и согревать в </a:t>
            </a:r>
          </a:p>
          <a:p>
            <a:r>
              <a:rPr lang="ru-RU" sz="2400" i="1" dirty="0" smtClean="0"/>
              <a:t>пути. Ведь всё-таки главное в жизни человека — это семья.</a:t>
            </a:r>
          </a:p>
          <a:p>
            <a:r>
              <a:rPr lang="ru-RU" sz="2400" i="1" dirty="0" smtClean="0"/>
              <a:t> Так давайте же бережно относиться друг к другу, хранить и лелеять тех, кто называется – </a:t>
            </a:r>
            <a:r>
              <a:rPr lang="ru-RU" sz="2400" b="1" i="1" dirty="0" smtClean="0">
                <a:solidFill>
                  <a:srgbClr val="FF0000"/>
                </a:solidFill>
              </a:rPr>
              <a:t>МОЯ СЕМЬЯ.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1412776"/>
            <a:ext cx="813690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Родная сторона, Родина, Отчизна...</a:t>
            </a:r>
            <a:br>
              <a:rPr lang="ru-RU" sz="2400" i="1" dirty="0"/>
            </a:br>
            <a:r>
              <a:rPr lang="ru-RU" sz="2400" i="1" dirty="0" smtClean="0"/>
              <a:t>Когда я произношу  </a:t>
            </a:r>
            <a:r>
              <a:rPr lang="ru-RU" sz="2400" i="1" dirty="0"/>
              <a:t>эти слова </a:t>
            </a:r>
            <a:r>
              <a:rPr lang="ru-RU" sz="2400" i="1" dirty="0" smtClean="0"/>
              <a:t>– в  </a:t>
            </a:r>
            <a:r>
              <a:rPr lang="ru-RU" sz="2400" i="1" dirty="0"/>
              <a:t>сердце вспыхивает огонек любви и тепла. Ведь так мы называем то, что нам особенно дорого: край, где родились </a:t>
            </a:r>
            <a:r>
              <a:rPr lang="ru-RU" sz="2400" i="1" dirty="0" smtClean="0"/>
              <a:t>, </a:t>
            </a:r>
            <a:r>
              <a:rPr lang="ru-RU" sz="2400" i="1" dirty="0"/>
              <a:t>родительский дом, страну, в которой </a:t>
            </a:r>
            <a:r>
              <a:rPr lang="ru-RU" sz="2400" i="1" dirty="0" smtClean="0"/>
              <a:t>живем. </a:t>
            </a:r>
            <a:r>
              <a:rPr lang="ru-RU" sz="2400" i="1" dirty="0"/>
              <a:t>А в памяти оживают воспоминания, которые </a:t>
            </a:r>
            <a:r>
              <a:rPr lang="ru-RU" sz="2400" i="1" dirty="0" smtClean="0"/>
              <a:t>человек хранит </a:t>
            </a:r>
            <a:r>
              <a:rPr lang="ru-RU" sz="2400" i="1" dirty="0"/>
              <a:t>всю жизнь: тепло материнских рук, вкус бабушкиного пирога, лес за рекой, ромашки у крыльца. Вот почему в душе каждого человека живет собственное, только ему близкое понимание, что такое родина</a:t>
            </a:r>
            <a:r>
              <a:rPr lang="ru-RU" sz="2400" i="1" dirty="0" smtClean="0"/>
              <a:t>. Для меня </a:t>
            </a:r>
            <a:r>
              <a:rPr lang="ru-RU" sz="2400" b="1" i="1" dirty="0" smtClean="0"/>
              <a:t>РОДИНА – это моя семья </a:t>
            </a:r>
            <a:r>
              <a:rPr lang="ru-RU" sz="2400" i="1" dirty="0" smtClean="0"/>
              <a:t>. В этой презентации  я хочу вас с ней познакомить.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12160" y="1412776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2" name="Picture 4" descr="F:\фото для презентации\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908720"/>
            <a:ext cx="4680520" cy="489654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796137" y="1988840"/>
            <a:ext cx="334786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Это я – </a:t>
            </a:r>
            <a:r>
              <a:rPr lang="ru-RU" sz="2800" b="1" dirty="0" err="1" smtClean="0">
                <a:solidFill>
                  <a:srgbClr val="FF0000"/>
                </a:solidFill>
              </a:rPr>
              <a:t>Валеева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 Лейла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Маратовна. </a:t>
            </a:r>
          </a:p>
          <a:p>
            <a:pPr algn="ctr"/>
            <a:r>
              <a:rPr lang="ru-RU" sz="2800" b="1" dirty="0" smtClean="0"/>
              <a:t>Я учусь в 4 «А» классе </a:t>
            </a:r>
          </a:p>
          <a:p>
            <a:pPr algn="ctr"/>
            <a:r>
              <a:rPr lang="ru-RU" sz="2800" b="1" dirty="0" smtClean="0"/>
              <a:t>МБОУ «СОШ </a:t>
            </a:r>
            <a:r>
              <a:rPr lang="ru-RU" sz="2800" b="1" dirty="0" err="1" smtClean="0"/>
              <a:t>с.Тавтиманово</a:t>
            </a:r>
            <a:r>
              <a:rPr lang="ru-RU" sz="2800" b="1" dirty="0" smtClean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1412776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      </a:t>
            </a:r>
            <a:r>
              <a:rPr lang="ru-RU" sz="2800" b="1" dirty="0" smtClean="0"/>
              <a:t>Это мой папа-  </a:t>
            </a:r>
          </a:p>
          <a:p>
            <a:endParaRPr lang="ru-RU" dirty="0"/>
          </a:p>
        </p:txBody>
      </p:sp>
      <p:pic>
        <p:nvPicPr>
          <p:cNvPr id="2051" name="Picture 3" descr="C:\Users\Asu\Desktop\getImageCALD7SXX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980728"/>
            <a:ext cx="3168352" cy="460851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552" y="2132856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Валеев</a:t>
            </a:r>
            <a:r>
              <a:rPr lang="ru-RU" sz="2800" b="1" dirty="0" smtClean="0">
                <a:solidFill>
                  <a:srgbClr val="FF0000"/>
                </a:solidFill>
              </a:rPr>
              <a:t> Марат </a:t>
            </a:r>
            <a:r>
              <a:rPr lang="ru-RU" sz="2800" b="1" dirty="0" err="1" smtClean="0">
                <a:solidFill>
                  <a:srgbClr val="FF0000"/>
                </a:solidFill>
              </a:rPr>
              <a:t>Мавлитович</a:t>
            </a:r>
            <a:r>
              <a:rPr lang="ru-RU" sz="2800" b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ru-RU" sz="2800" b="1" dirty="0" smtClean="0"/>
              <a:t>ему  </a:t>
            </a:r>
            <a:r>
              <a:rPr lang="ru-RU" sz="2800" b="1" dirty="0"/>
              <a:t>35 </a:t>
            </a:r>
            <a:r>
              <a:rPr lang="ru-RU" sz="2800" b="1" dirty="0" smtClean="0"/>
              <a:t>лет. Он работает на железной дороге -  электромонтёром контактной сети.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484784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 </a:t>
            </a:r>
            <a:r>
              <a:rPr lang="ru-RU" sz="2800" b="1" dirty="0" smtClean="0"/>
              <a:t>Это моя мама -  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132856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Валеева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Гульнара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Фанильевна</a:t>
            </a:r>
            <a:r>
              <a:rPr lang="ru-RU" sz="2800" b="1" dirty="0" smtClean="0">
                <a:solidFill>
                  <a:srgbClr val="FF0000"/>
                </a:solidFill>
              </a:rPr>
              <a:t>,</a:t>
            </a:r>
          </a:p>
          <a:p>
            <a:pPr algn="ctr"/>
            <a:r>
              <a:rPr lang="ru-RU" sz="2800" b="1" dirty="0" smtClean="0"/>
              <a:t>ей  33 года.  Моя мама работает медсестрой детского отделения в больнице г. Уфы</a:t>
            </a:r>
            <a:endParaRPr lang="ru-RU" sz="2800" dirty="0"/>
          </a:p>
        </p:txBody>
      </p:sp>
      <p:pic>
        <p:nvPicPr>
          <p:cNvPr id="3074" name="Picture 2" descr="F:\фото для презентации\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548680"/>
            <a:ext cx="4032448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48478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132856"/>
            <a:ext cx="40324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А это моя младшая сестренка </a:t>
            </a:r>
            <a:r>
              <a:rPr lang="ru-RU" sz="2800" b="1" dirty="0" err="1" smtClean="0">
                <a:solidFill>
                  <a:srgbClr val="FF0000"/>
                </a:solidFill>
              </a:rPr>
              <a:t>Самира</a:t>
            </a:r>
            <a:r>
              <a:rPr lang="ru-RU" sz="2800" b="1" dirty="0"/>
              <a:t>.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/>
              <a:t>Ей 1 год и 8 месяцев.</a:t>
            </a:r>
          </a:p>
          <a:p>
            <a:pPr algn="ctr"/>
            <a:r>
              <a:rPr lang="ru-RU" sz="2800" b="1" dirty="0" smtClean="0"/>
              <a:t>Она очень любит   </a:t>
            </a:r>
          </a:p>
          <a:p>
            <a:pPr algn="ctr"/>
            <a:r>
              <a:rPr lang="ru-RU" sz="2800" b="1" dirty="0"/>
              <a:t>р</a:t>
            </a:r>
            <a:r>
              <a:rPr lang="ru-RU" sz="2800" b="1" dirty="0" smtClean="0"/>
              <a:t>исовать и танцевать  </a:t>
            </a:r>
          </a:p>
          <a:p>
            <a:pPr algn="ctr"/>
            <a:endParaRPr lang="ru-RU" sz="2800" dirty="0"/>
          </a:p>
        </p:txBody>
      </p:sp>
      <p:pic>
        <p:nvPicPr>
          <p:cNvPr id="4098" name="Picture 2" descr="F:\фото для презентации\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62686" y="476672"/>
            <a:ext cx="4141761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48478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  <a:endParaRPr lang="ru-RU" sz="2800" b="1" dirty="0" smtClean="0"/>
          </a:p>
          <a:p>
            <a:endParaRPr lang="ru-RU" dirty="0"/>
          </a:p>
        </p:txBody>
      </p:sp>
      <p:pic>
        <p:nvPicPr>
          <p:cNvPr id="5122" name="Picture 2" descr="F:\фото для презентации\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79912" y="1052736"/>
            <a:ext cx="4968552" cy="489654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51520" y="1772816"/>
            <a:ext cx="36004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А здесь я </a:t>
            </a:r>
          </a:p>
          <a:p>
            <a:pPr algn="ctr"/>
            <a:r>
              <a:rPr lang="ru-RU" sz="2800" b="1" dirty="0" smtClean="0"/>
              <a:t>с папиными родителями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нэнэйкой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Аймарой</a:t>
            </a:r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/>
              <a:t>и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картайкой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Ильдусом</a:t>
            </a:r>
            <a:r>
              <a:rPr lang="ru-RU" sz="2800" b="1" i="1" dirty="0" smtClean="0">
                <a:solidFill>
                  <a:srgbClr val="FF0000"/>
                </a:solidFill>
              </a:rPr>
              <a:t>.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48478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1340768"/>
            <a:ext cx="46805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М</a:t>
            </a:r>
            <a:r>
              <a:rPr lang="ru-RU" sz="2800" b="1" dirty="0" smtClean="0"/>
              <a:t>амин папа-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картатайка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Фаниль</a:t>
            </a:r>
            <a:r>
              <a:rPr lang="ru-RU" sz="2800" b="1" dirty="0" smtClean="0"/>
              <a:t>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F:\фото для презентации\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548680"/>
            <a:ext cx="3168352" cy="4536504"/>
          </a:xfrm>
          <a:prstGeom prst="rect">
            <a:avLst/>
          </a:prstGeom>
          <a:noFill/>
        </p:spPr>
      </p:pic>
      <p:pic>
        <p:nvPicPr>
          <p:cNvPr id="6148" name="Picture 4" descr="C:\Users\Asu\Desktop\DSC005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2348880"/>
            <a:ext cx="3022875" cy="4293096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995936" y="5229201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и</a:t>
            </a:r>
            <a:r>
              <a:rPr lang="ru-RU" sz="2800" b="1" dirty="0" smtClean="0"/>
              <a:t> мамина мама 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нэнэйка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Альфира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презентации\фоновые рисунки\Фоновые рисунки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48478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</a:t>
            </a:r>
          </a:p>
          <a:p>
            <a:r>
              <a:rPr lang="ru-RU" dirty="0"/>
              <a:t> </a:t>
            </a:r>
            <a:r>
              <a:rPr lang="ru-RU" dirty="0" smtClean="0"/>
              <a:t>       </a:t>
            </a:r>
            <a:endParaRPr lang="ru-RU" sz="2800" b="1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1052736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Мои прабабушки: 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95936" y="5229201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F:\фото для презентации\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1844824"/>
            <a:ext cx="2916324" cy="3888432"/>
          </a:xfrm>
          <a:prstGeom prst="rect">
            <a:avLst/>
          </a:prstGeom>
          <a:noFill/>
        </p:spPr>
      </p:pic>
      <p:pic>
        <p:nvPicPr>
          <p:cNvPr id="7171" name="Picture 3" descr="F:\фото для презентации\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92080" y="1052736"/>
            <a:ext cx="2961558" cy="3784431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403648" y="5877272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</a:rPr>
              <a:t>Нэнэйка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Гэлький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5085184"/>
            <a:ext cx="2802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err="1" smtClean="0">
                <a:solidFill>
                  <a:srgbClr val="FF0000"/>
                </a:solidFill>
              </a:rPr>
              <a:t>Нэнэйка</a:t>
            </a:r>
            <a:r>
              <a:rPr lang="ru-RU" sz="28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err="1" smtClean="0">
                <a:solidFill>
                  <a:srgbClr val="FF0000"/>
                </a:solidFill>
              </a:rPr>
              <a:t>Шакира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284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</dc:creator>
  <cp:lastModifiedBy>Asu</cp:lastModifiedBy>
  <cp:revision>18</cp:revision>
  <dcterms:created xsi:type="dcterms:W3CDTF">2012-03-20T08:28:09Z</dcterms:created>
  <dcterms:modified xsi:type="dcterms:W3CDTF">2012-09-15T03:57:21Z</dcterms:modified>
</cp:coreProperties>
</file>