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27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74" autoAdjust="0"/>
    <p:restoredTop sz="94660"/>
  </p:normalViewPr>
  <p:slideViewPr>
    <p:cSldViewPr>
      <p:cViewPr varScale="1">
        <p:scale>
          <a:sx n="64" d="100"/>
          <a:sy n="64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E510D-9856-47E5-92E0-8AC208CB65A5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59C3-0E06-4C80-92E7-E500FA9229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E510D-9856-47E5-92E0-8AC208CB65A5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59C3-0E06-4C80-92E7-E500FA9229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E510D-9856-47E5-92E0-8AC208CB65A5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59C3-0E06-4C80-92E7-E500FA9229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E510D-9856-47E5-92E0-8AC208CB65A5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59C3-0E06-4C80-92E7-E500FA9229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E510D-9856-47E5-92E0-8AC208CB65A5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59C3-0E06-4C80-92E7-E500FA9229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E510D-9856-47E5-92E0-8AC208CB65A5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59C3-0E06-4C80-92E7-E500FA9229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E510D-9856-47E5-92E0-8AC208CB65A5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59C3-0E06-4C80-92E7-E500FA9229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E510D-9856-47E5-92E0-8AC208CB65A5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59C3-0E06-4C80-92E7-E500FA9229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E510D-9856-47E5-92E0-8AC208CB65A5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59C3-0E06-4C80-92E7-E500FA9229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E510D-9856-47E5-92E0-8AC208CB65A5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59C3-0E06-4C80-92E7-E500FA9229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E510D-9856-47E5-92E0-8AC208CB65A5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B59C3-0E06-4C80-92E7-E500FA9229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E510D-9856-47E5-92E0-8AC208CB65A5}" type="datetimeFigureOut">
              <a:rPr lang="ru-RU" smtClean="0"/>
              <a:pPr/>
              <a:t>18.04.2012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EB59C3-0E06-4C80-92E7-E500FA9229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5976664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«Родителям о внедрении Федерального государственного образовательного стандарта»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17632" cy="6192688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Кто определяет продолжительность учебной недели в начальной школе (5-ти или 6-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тидневка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)?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6322714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Предусматривает ли новый стандарт увеличение количества учебных предметов в начальной школе?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6250706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b="1" i="1" dirty="0" smtClean="0"/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 какого класса дети будут изучать иностранный язык согласно новому стандарту?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6250706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С какого класса дети будут изучать информатику согласно новому стандарту?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Не повлечет ли изменение стандарта дополнительные нагрузки на ребенка и тем самым ухудшения его здоровья?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Допускается ли работа на компьютере в первом классе?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6322714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Учитель не ставит оценок в 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1-ом классе, правильно ли это?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Должна ли школа обеспечить группу продленного дня?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Должна ли школа обеспечить горячее питание учащихся?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Сколько детей может обучаться в одном классе?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Нам не дано предугадать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Как наше слово отзовется.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Посеять в душах благодать.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Увы, не каждый раз дается.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Но мы обязаны мечтать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 дивном времени, о веке,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Когда цветком прекрасным стать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Сумеет личность человека.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мы обязаны творить.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Презрев все тяготы мирские,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Чтоб истин светлых заложить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Зачатки в жизни молодые.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Чтоб верный путь им указать,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Помочь в толпе не раствориться…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Нам не дано предугадать,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Но мы обязаны стремиться.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Готовы ли учителя работать по новым стандартам?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Где можно ознакомиться с программами, которые реализует школа на ступени начального общего образования?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Как выбрать программу обучения для своего ребенка?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Что такое внеурочная деятельность и по каким направлениям она реализуется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Для чего проводятся тестирования в первом классе?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Когда ребенок окончит ступень начального образования и перейдет в 5-ый класс, будет ли он учиться по новому стандарту?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147248" cy="6120680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lvl="0" algn="l"/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- любящий </a:t>
            </a: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свой народ, свой край и свою Родину;</a:t>
            </a:r>
            <a:b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- уважающий </a:t>
            </a: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и принимающий ценности семьи и общества;</a:t>
            </a:r>
            <a:b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- любознательный</a:t>
            </a: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, активно и заинтересованно познающий мир;</a:t>
            </a:r>
            <a:b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- владеющий </a:t>
            </a: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основами умения учиться, способный к организации собственной деятельности;</a:t>
            </a:r>
            <a:b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- готовый </a:t>
            </a: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самостоятельно действовать и отвечать за свои поступки перед семьей и обществом;</a:t>
            </a:r>
            <a:b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- доброжелательный</a:t>
            </a: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, умеющий слушать и слышать собеседника, обосновывать свою позицию, высказывать свое мнение;</a:t>
            </a:r>
            <a:b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- выполняющий </a:t>
            </a: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правила здорового и безопасного для себя и окружающих образа жизни.   </a:t>
            </a:r>
            <a:r>
              <a:rPr lang="ru-RU" sz="2700" b="1" i="1" dirty="0" smtClean="0"/>
              <a:t/>
            </a:r>
            <a:br>
              <a:rPr lang="ru-RU" sz="2700" b="1" i="1" dirty="0" smtClean="0"/>
            </a:br>
            <a:r>
              <a:rPr lang="ru-RU" b="1" i="1" dirty="0" smtClean="0"/>
              <a:t>                                                                                                                    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435280" cy="5674642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i="1" dirty="0" smtClean="0"/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Главное! По каким бы стандартам ни учился ребенок, любовь и внимание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педагога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необходимы ему, для того чтобы он был счастлив, успешен в учебе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Любите ребенка сегодня таким, какой он есть,                                    помогайте ему,  берегите его!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Зачем поменяли стандарт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19256" cy="6192688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Чем новый стандарт начальной школы отличается от стандарта , действующего с 2004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91264" cy="6264696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Могут ли родители принимать участие в формировании основной образовательной программе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Изменятся ли учебники для начальной школы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6250706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Предусматривает ли новый стандарт оплату за обучение ребенка в начальной школе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19256" cy="6264696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Сколько дополнительно занятий может посещать ребенок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445624" cy="6192688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>Предусматривает ли новый стандарт увеличение или уменьшение количества учебных часов в начальной школе?</a:t>
            </a: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9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277</Words>
  <Application>Microsoft Office PowerPoint</Application>
  <PresentationFormat>Экран (4:3)</PresentationFormat>
  <Paragraphs>27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«Родителям о внедрении Федерального государственного образовательного стандарта»</vt:lpstr>
      <vt:lpstr>Нам не дано предугадать: Как наше слово отзовется. Посеять в душах благодать. Увы, не каждый раз дается. Но мы обязаны мечтать О дивном времени, о веке, Когда цветком прекрасным стать Сумеет личность человека. И мы обязаны творить. Презрев все тяготы мирские, Чтоб истин светлых заложить Зачатки в жизни молодые. Чтоб верный путь им указать, Помочь в толпе не раствориться… Нам не дано предугадать, Но мы обязаны стремиться. </vt:lpstr>
      <vt:lpstr>Зачем поменяли стандарт?</vt:lpstr>
      <vt:lpstr>Чем новый стандарт начальной школы отличается от стандарта , действующего с 2004 ?</vt:lpstr>
      <vt:lpstr>Могут ли родители принимать участие в формировании основной образовательной программе?</vt:lpstr>
      <vt:lpstr>Изменятся ли учебники для начальной школы?</vt:lpstr>
      <vt:lpstr>Предусматривает ли новый стандарт оплату за обучение ребенка в начальной школе?</vt:lpstr>
      <vt:lpstr>Сколько дополнительно занятий может посещать ребенок?</vt:lpstr>
      <vt:lpstr>  Предусматривает ли новый стандарт увеличение или уменьшение количества учебных часов в начальной школе? </vt:lpstr>
      <vt:lpstr> Кто определяет продолжительность учебной недели в начальной школе (5-ти или 6- тидневка)? </vt:lpstr>
      <vt:lpstr> Предусматривает ли новый стандарт увеличение количества учебных предметов в начальной школе? </vt:lpstr>
      <vt:lpstr> С какого класса дети будут изучать иностранный язык согласно новому стандарту? </vt:lpstr>
      <vt:lpstr> С какого класса дети будут изучать информатику согласно новому стандарту? </vt:lpstr>
      <vt:lpstr> Не повлечет ли изменение стандарта дополнительные нагрузки на ребенка и тем самым ухудшения его здоровья? </vt:lpstr>
      <vt:lpstr>Допускается ли работа на компьютере в первом классе?  </vt:lpstr>
      <vt:lpstr>Учитель не ставит оценок в  1-ом классе, правильно ли это? </vt:lpstr>
      <vt:lpstr>Должна ли школа обеспечить группу продленного дня? </vt:lpstr>
      <vt:lpstr>Должна ли школа обеспечить горячее питание учащихся? </vt:lpstr>
      <vt:lpstr>Сколько детей может обучаться в одном классе? </vt:lpstr>
      <vt:lpstr>Готовы ли учителя работать по новым стандартам? </vt:lpstr>
      <vt:lpstr>Где можно ознакомиться с программами, которые реализует школа на ступени начального общего образования? </vt:lpstr>
      <vt:lpstr>Как выбрать программу обучения для своего ребенка? </vt:lpstr>
      <vt:lpstr> Что такое внеурочная деятельность и по каким направлениям она реализуется</vt:lpstr>
      <vt:lpstr>Для чего проводятся тестирования в первом классе? </vt:lpstr>
      <vt:lpstr> Когда ребенок окончит ступень начального образования и перейдет в 5-ый класс, будет ли он учиться по новому стандарту? </vt:lpstr>
      <vt:lpstr>   - любящий свой народ, свой край и свою Родину; - уважающий и принимающий ценности семьи и общества; - любознательный, активно и заинтересованно познающий мир; - владеющий основами умения учиться, способный к организации собственной деятельности; - готовый самостоятельно действовать и отвечать за свои поступки перед семьей и обществом; - доброжелательный, умеющий слушать и слышать собеседника, обосновывать свою позицию, высказывать свое мнение; - выполняющий правила здорового и безопасного для себя и окружающих образа жизни.                                                                                                                            </vt:lpstr>
      <vt:lpstr> Главное! По каким бы стандартам ни учился ребенок, любовь и внимание педагога необходимы ему, для того чтобы он был счастлив, успешен в учебе.    Любите ребенка сегодня таким, какой он есть,                                    помогайте ему,  берегите его!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«Родителям о внедрении Федерального государственного образовательного стандарта»</dc:title>
  <dc:creator>Александр</dc:creator>
  <cp:lastModifiedBy>Александр</cp:lastModifiedBy>
  <cp:revision>49</cp:revision>
  <dcterms:created xsi:type="dcterms:W3CDTF">2012-04-17T11:52:48Z</dcterms:created>
  <dcterms:modified xsi:type="dcterms:W3CDTF">2012-04-18T17:13:50Z</dcterms:modified>
</cp:coreProperties>
</file>