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78CB7-7150-46BF-9402-A09F3DDADF4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81B28-5112-4EBD-A508-607AD6272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536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78CB7-7150-46BF-9402-A09F3DDADF41}" type="datetimeFigureOut">
              <a:rPr lang="ru-RU" smtClean="0"/>
              <a:t>16.09.2012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81B28-5112-4EBD-A508-607AD6272F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3261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371398"/>
      </p:ext>
    </p:extLst>
  </p:cSld>
  <p:clrMapOvr>
    <a:masterClrMapping/>
  </p:clrMapOvr>
  <p:transition advClick="0" advTm="14000"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В12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42211"/>
      </p:ext>
    </p:extLst>
  </p:cSld>
  <p:clrMapOvr>
    <a:masterClrMapping/>
  </p:clrMapOvr>
  <p:transition advClick="0" advTm="32000"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Витамин С</a:t>
            </a:r>
            <a:endParaRPr lang="ru-RU" sz="32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573946"/>
      </p:ext>
    </p:extLst>
  </p:cSld>
  <p:clrMapOvr>
    <a:masterClrMapping/>
  </p:clrMapOvr>
  <p:transition advClick="0" advTm="40000">
    <p:newsfla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Витамин </a:t>
            </a:r>
            <a:r>
              <a:rPr lang="en-US" sz="32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2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833342"/>
      </p:ext>
    </p:extLst>
  </p:cSld>
  <p:clrMapOvr>
    <a:masterClrMapping/>
  </p:clrMapOvr>
  <p:transition advClick="0" advTm="19000"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Е</a:t>
            </a:r>
            <a:b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Е обладает замечательными антиоксидантными свойствами, обеспечивая защиту от заболеваний сердца, рака, нарушений зрения и других болезней.</a:t>
            </a:r>
            <a:br>
              <a:rPr lang="ru-RU" sz="2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67934"/>
      </p:ext>
    </p:extLst>
  </p:cSld>
  <p:clrMapOvr>
    <a:masterClrMapping/>
  </p:clrMapOvr>
  <p:transition advTm="30000">
    <p:newsfla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Выводы</a:t>
            </a:r>
            <a:endParaRPr lang="ru-RU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67229"/>
      </p:ext>
    </p:extLst>
  </p:cSld>
  <p:clrMapOvr>
    <a:masterClrMapping/>
  </p:clrMapOvr>
  <p:transition advTm="22000">
    <p:newsfla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517440"/>
      </p:ext>
    </p:extLst>
  </p:cSld>
  <p:clrMapOvr>
    <a:masterClrMapping/>
  </p:clrMapOvr>
  <p:transition advClick="0" advTm="5000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18288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Arial" pitchFamily="34" charset="0"/>
              <a:buChar char="•"/>
              <a:defRPr/>
            </a:pPr>
            <a:r>
              <a:rPr lang="ru-RU" sz="320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витамин имеет своё  назначение.</a:t>
            </a:r>
            <a:endParaRPr lang="ru-RU" sz="32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460694"/>
      </p:ext>
    </p:extLst>
  </p:cSld>
  <p:clrMapOvr>
    <a:masterClrMapping/>
  </p:clrMapOvr>
  <p:transition advClick="0" advTm="11000"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algn="l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smtClean="0"/>
              <a:t>проблема</a:t>
            </a:r>
            <a:endParaRPr lang="ru-RU" sz="2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37800"/>
      </p:ext>
    </p:extLst>
  </p:cSld>
  <p:clrMapOvr>
    <a:masterClrMapping/>
  </p:clrMapOvr>
  <p:transition advClick="0" advTm="6000"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005167"/>
      </p:ext>
    </p:extLst>
  </p:cSld>
  <p:clrMapOvr>
    <a:masterClrMapping/>
  </p:clrMapOvr>
  <p:transition>
    <p:newsfla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   А                </a:t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необходим для зрения    </a:t>
            </a:r>
            <a:br>
              <a:rPr lang="ru-RU" sz="27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772476"/>
      </p:ext>
    </p:extLst>
  </p:cSld>
  <p:clrMapOvr>
    <a:masterClrMapping/>
  </p:clrMapOvr>
  <p:transition advClick="0" advTm="17000">
    <p:newsfla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20040" indent="-32004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80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Витамин В можно разделить  на четыре группы 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043758"/>
      </p:ext>
    </p:extLst>
  </p:cSld>
  <p:clrMapOvr>
    <a:masterClrMapping/>
  </p:clrMapOvr>
  <p:transition advClick="0" advTm="10000">
    <p:newsfla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326343"/>
      </p:ext>
    </p:extLst>
  </p:cSld>
  <p:clrMapOvr>
    <a:masterClrMapping/>
  </p:clrMapOvr>
  <p:transition advClick="0" advTm="33000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Витамин В2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034051"/>
      </p:ext>
    </p:extLst>
  </p:cSld>
  <p:clrMapOvr>
    <a:masterClrMapping/>
  </p:clrMapOvr>
  <p:transition advClick="0" advTm="28000"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93268"/>
      </p:ext>
    </p:extLst>
  </p:cSld>
  <p:clrMapOvr>
    <a:masterClrMapping/>
  </p:clrMapOvr>
  <p:transition>
    <p:newsflash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Каждый витамин имеет своё  назначение.</vt:lpstr>
      <vt:lpstr>проблема</vt:lpstr>
      <vt:lpstr>Презентация PowerPoint</vt:lpstr>
      <vt:lpstr>Витамин    А                  необходим для зрения            </vt:lpstr>
      <vt:lpstr>Витамин В можно разделить  на четыре группы </vt:lpstr>
      <vt:lpstr>          </vt:lpstr>
      <vt:lpstr>Витамин В2</vt:lpstr>
      <vt:lpstr>Презентация PowerPoint</vt:lpstr>
      <vt:lpstr>Витамин В12</vt:lpstr>
      <vt:lpstr>Витамин С</vt:lpstr>
      <vt:lpstr>Витамин D </vt:lpstr>
      <vt:lpstr>Витамин Е  Витамин Е обладает замечательными антиоксидантными свойствами, обеспечивая защиту от заболеваний сердца, рака, нарушений зрения и других болезней. </vt:lpstr>
      <vt:lpstr>Выводы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</cp:revision>
  <dcterms:created xsi:type="dcterms:W3CDTF">2012-09-16T08:54:19Z</dcterms:created>
  <dcterms:modified xsi:type="dcterms:W3CDTF">2012-09-16T08:54:19Z</dcterms:modified>
</cp:coreProperties>
</file>