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D066A0-15CA-4847-94C7-C644BAE6A045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E0AD8A-850A-4205-8A17-7119525FCD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u="sng" dirty="0" smtClean="0"/>
              <a:t>Тема</a:t>
            </a:r>
            <a:r>
              <a:rPr lang="ru-RU" sz="4000" dirty="0" smtClean="0"/>
              <a:t>: Происхождение и развитие человека. </a:t>
            </a:r>
          </a:p>
          <a:p>
            <a:pPr>
              <a:buNone/>
            </a:pPr>
            <a:r>
              <a:rPr lang="ru-RU" sz="2000" dirty="0" smtClean="0"/>
              <a:t>   К учебнику А.И. Кравченко, 6 класс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Учитель обществознания</a:t>
            </a:r>
          </a:p>
          <a:p>
            <a:pPr algn="r">
              <a:buNone/>
            </a:pPr>
            <a:r>
              <a:rPr lang="ru-RU" dirty="0" smtClean="0"/>
              <a:t>Антипова Галина Михайловна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ГБОУ СОШ №962 г.Москва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6061018_2222299_chelove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695863"/>
            <a:ext cx="6400800" cy="40965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П.2 </a:t>
            </a:r>
            <a:r>
              <a:rPr lang="ru-RU" sz="6000" b="1" dirty="0" smtClean="0"/>
              <a:t>Происхождение и развитие человека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714908"/>
          </a:xfrm>
        </p:spPr>
        <p:txBody>
          <a:bodyPr/>
          <a:lstStyle/>
          <a:p>
            <a:r>
              <a:rPr lang="ru-RU" dirty="0" smtClean="0"/>
              <a:t>Жили и трудились сообща</a:t>
            </a:r>
          </a:p>
          <a:p>
            <a:r>
              <a:rPr lang="ru-RU" dirty="0" smtClean="0"/>
              <a:t>Изготавливали и использовали простейшие орудия труда</a:t>
            </a:r>
          </a:p>
          <a:p>
            <a:endParaRPr lang="ru-RU" dirty="0"/>
          </a:p>
          <a:p>
            <a:endParaRPr lang="ru-RU" dirty="0" smtClean="0"/>
          </a:p>
          <a:p>
            <a:pPr>
              <a:buNone/>
            </a:pPr>
            <a:r>
              <a:rPr lang="ru-RU" b="1" i="1" u="sng" dirty="0" smtClean="0"/>
              <a:t>Вывод</a:t>
            </a:r>
            <a:r>
              <a:rPr lang="ru-RU" dirty="0" smtClean="0"/>
              <a:t> : трудовая </a:t>
            </a:r>
            <a:r>
              <a:rPr lang="ru-RU" dirty="0" smtClean="0"/>
              <a:t>деятельность  человека способствовала его выделению из животного мира.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Чем древнейшие люди отличались от животных ?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My Documents\monke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42910" y="2571744"/>
            <a:ext cx="7715304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Трудовая деятельность  человека способствовала его выделению из животного мира.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ru-RU" dirty="0" smtClean="0"/>
              <a:t>По мере развития общества люди больше времени уделяют искусству, науке, образованию. </a:t>
            </a:r>
          </a:p>
          <a:p>
            <a:r>
              <a:rPr lang="ru-RU" dirty="0" smtClean="0"/>
              <a:t>Создаются </a:t>
            </a:r>
            <a:r>
              <a:rPr lang="ru-RU" b="1" dirty="0" smtClean="0"/>
              <a:t>правила, обычаи, традиции</a:t>
            </a:r>
            <a:r>
              <a:rPr lang="ru-RU" dirty="0" smtClean="0"/>
              <a:t>, </a:t>
            </a:r>
            <a:r>
              <a:rPr lang="ru-RU" b="1" dirty="0" smtClean="0"/>
              <a:t>религиозные нормы, законы </a:t>
            </a:r>
            <a:r>
              <a:rPr lang="ru-RU" dirty="0" smtClean="0"/>
              <a:t>и все это </a:t>
            </a:r>
            <a:r>
              <a:rPr lang="ru-RU" b="1" dirty="0" smtClean="0"/>
              <a:t>регулирует жизнь человека в обществе </a:t>
            </a:r>
            <a:r>
              <a:rPr lang="ru-RU" dirty="0" smtClean="0"/>
              <a:t>и составляет элементы </a:t>
            </a:r>
            <a:r>
              <a:rPr lang="ru-RU" sz="3600" b="1" dirty="0" smtClean="0"/>
              <a:t>культуры.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92882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Совместными усилиями люди не только приспособили, но и изменили и преобразовали окружающий мир.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My Documents\library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70959" y="1481138"/>
            <a:ext cx="4802082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Культура – </a:t>
            </a:r>
            <a:r>
              <a:rPr lang="ru-RU" b="1" i="1" dirty="0" smtClean="0"/>
              <a:t>вторая среда </a:t>
            </a:r>
            <a:r>
              <a:rPr lang="ru-RU" b="1" dirty="0" smtClean="0"/>
              <a:t>существования человека.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525963"/>
          </a:xfrm>
        </p:spPr>
        <p:txBody>
          <a:bodyPr/>
          <a:lstStyle/>
          <a:p>
            <a:r>
              <a:rPr lang="ru-RU" sz="4000" dirty="0" smtClean="0"/>
              <a:t>Человек, в отличии от животных, живет одновременно в двух мирах – </a:t>
            </a:r>
            <a:r>
              <a:rPr lang="ru-RU" sz="4000" b="1" i="1" dirty="0" smtClean="0"/>
              <a:t>в  мире </a:t>
            </a:r>
            <a:r>
              <a:rPr lang="ru-RU" sz="4000" b="1" i="1" u="sng" dirty="0" smtClean="0"/>
              <a:t>природы</a:t>
            </a:r>
            <a:r>
              <a:rPr lang="ru-RU" sz="4000" b="1" i="1" dirty="0" smtClean="0"/>
              <a:t> и в мире </a:t>
            </a:r>
            <a:r>
              <a:rPr lang="ru-RU" sz="4000" b="1" i="1" u="sng" dirty="0" smtClean="0"/>
              <a:t>культуры.</a:t>
            </a:r>
          </a:p>
          <a:p>
            <a:endParaRPr lang="ru-RU" sz="40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Назовите первую среду обитания человека?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Человек прошел длительный путь развития от дикости (первобытности) к цивилизации. Он развивался  как </a:t>
            </a:r>
            <a:r>
              <a:rPr lang="ru-RU" sz="2800" b="1" dirty="0" smtClean="0"/>
              <a:t>биологическое </a:t>
            </a:r>
            <a:r>
              <a:rPr lang="ru-RU" sz="2800" dirty="0" smtClean="0"/>
              <a:t>(живое) </a:t>
            </a:r>
            <a:r>
              <a:rPr lang="ru-RU" sz="2800" b="1" dirty="0" smtClean="0"/>
              <a:t>и социальное </a:t>
            </a:r>
            <a:r>
              <a:rPr lang="ru-RU" sz="2800" dirty="0" smtClean="0"/>
              <a:t>(общественное) существо вместе с обществом.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714620"/>
            <a:ext cx="4040188" cy="14287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2071678"/>
            <a:ext cx="4041775" cy="928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Человек является создателем и носителем культуры!</a:t>
            </a:r>
            <a:endParaRPr lang="ru-RU" dirty="0"/>
          </a:p>
        </p:txBody>
      </p:sp>
      <p:pic>
        <p:nvPicPr>
          <p:cNvPr id="9" name="Содержимое 8" descr="neandertal_6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285720" y="3214686"/>
            <a:ext cx="3714776" cy="3429024"/>
          </a:xfrm>
        </p:spPr>
      </p:pic>
      <p:pic>
        <p:nvPicPr>
          <p:cNvPr id="10" name="Содержимое 9" descr="1261_700x467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645025" y="3143248"/>
            <a:ext cx="4041775" cy="3500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Параграф 2, вопросы устно</a:t>
            </a:r>
          </a:p>
          <a:p>
            <a:r>
              <a:rPr lang="ru-RU" sz="4800" b="1" dirty="0" smtClean="0"/>
              <a:t>р/т № 4,5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205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ГБОУ СОШ №962 г.Москва</vt:lpstr>
      <vt:lpstr>П.2 Происхождение и развитие человека </vt:lpstr>
      <vt:lpstr>Чем древнейшие люди отличались от животных ?</vt:lpstr>
      <vt:lpstr>Трудовая деятельность  человека способствовала его выделению из животного мира. </vt:lpstr>
      <vt:lpstr>Совместными усилиями люди не только приспособили, но и изменили и преобразовали окружающий мир.</vt:lpstr>
      <vt:lpstr>Культура – вторая среда существования человека.</vt:lpstr>
      <vt:lpstr>Назовите первую среду обитания человека?</vt:lpstr>
      <vt:lpstr>Человек прошел длительный путь развития от дикости (первобытности) к цивилизации. Он развивался  как биологическое (живое) и социальное (общественное) существо вместе с обществом.</vt:lpstr>
      <vt:lpstr>Домашнее задание:</vt:lpstr>
    </vt:vector>
  </TitlesOfParts>
  <Company>SM Trade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2012-09-05T11:23:14Z</dcterms:created>
  <dcterms:modified xsi:type="dcterms:W3CDTF">2012-09-18T05:52:51Z</dcterms:modified>
</cp:coreProperties>
</file>